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56" r:id="rId3"/>
    <p:sldId id="257" r:id="rId4"/>
    <p:sldId id="259" r:id="rId5"/>
    <p:sldId id="261" r:id="rId6"/>
    <p:sldId id="258" r:id="rId7"/>
    <p:sldId id="260" r:id="rId8"/>
    <p:sldId id="265" r:id="rId9"/>
    <p:sldId id="264" r:id="rId10"/>
    <p:sldId id="262" r:id="rId11"/>
    <p:sldId id="276" r:id="rId12"/>
    <p:sldId id="263" r:id="rId13"/>
    <p:sldId id="266" r:id="rId14"/>
    <p:sldId id="269" r:id="rId15"/>
    <p:sldId id="267" r:id="rId16"/>
    <p:sldId id="271" r:id="rId17"/>
    <p:sldId id="268" r:id="rId18"/>
    <p:sldId id="270" r:id="rId19"/>
    <p:sldId id="277" r:id="rId20"/>
    <p:sldId id="281" r:id="rId21"/>
    <p:sldId id="282" r:id="rId22"/>
    <p:sldId id="283" r:id="rId23"/>
    <p:sldId id="278" r:id="rId24"/>
    <p:sldId id="279" r:id="rId25"/>
    <p:sldId id="280" r:id="rId26"/>
    <p:sldId id="27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5EEFBAA-8C34-4606-B150-309CB2C7912B}" type="datetimeFigureOut">
              <a:rPr lang="en-US" smtClean="0"/>
              <a:pPr/>
              <a:t>2/11/2024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FB830F1-AEC6-4110-A759-5961D15763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EEFBAA-8C34-4606-B150-309CB2C7912B}" type="datetimeFigureOut">
              <a:rPr lang="en-US" smtClean="0"/>
              <a:pPr/>
              <a:t>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EEFBAA-8C34-4606-B150-309CB2C7912B}" type="datetimeFigureOut">
              <a:rPr lang="en-US" smtClean="0"/>
              <a:pPr/>
              <a:t>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EEFBAA-8C34-4606-B150-309CB2C7912B}" type="datetimeFigureOut">
              <a:rPr lang="en-US" smtClean="0"/>
              <a:pPr/>
              <a:t>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EEFBAA-8C34-4606-B150-309CB2C7912B}" type="datetimeFigureOut">
              <a:rPr lang="en-US" smtClean="0"/>
              <a:pPr/>
              <a:t>2/11/2024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B830F1-AEC6-4110-A759-5961D15763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EEFBAA-8C34-4606-B150-309CB2C7912B}" type="datetimeFigureOut">
              <a:rPr lang="en-US" smtClean="0"/>
              <a:pPr/>
              <a:t>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EEFBAA-8C34-4606-B150-309CB2C7912B}" type="datetimeFigureOut">
              <a:rPr lang="en-US" smtClean="0"/>
              <a:pPr/>
              <a:t>2/11/2024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EEFBAA-8C34-4606-B150-309CB2C7912B}" type="datetimeFigureOut">
              <a:rPr lang="en-US" smtClean="0"/>
              <a:pPr/>
              <a:t>2/11/2024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EEFBAA-8C34-4606-B150-309CB2C7912B}" type="datetimeFigureOut">
              <a:rPr lang="en-US" smtClean="0"/>
              <a:pPr/>
              <a:t>2/11/2024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EEFBAA-8C34-4606-B150-309CB2C7912B}" type="datetimeFigureOut">
              <a:rPr lang="en-US" smtClean="0"/>
              <a:pPr/>
              <a:t>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B830F1-AEC6-4110-A759-5961D15763E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EEFBAA-8C34-4606-B150-309CB2C7912B}" type="datetimeFigureOut">
              <a:rPr lang="en-US" smtClean="0"/>
              <a:pPr/>
              <a:t>2/11/2024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FB830F1-AEC6-4110-A759-5961D15763E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EEFBAA-8C34-4606-B150-309CB2C7912B}" type="datetimeFigureOut">
              <a:rPr lang="en-US" smtClean="0"/>
              <a:pPr/>
              <a:t>2/11/2024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FB830F1-AEC6-4110-A759-5961D15763E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 Id="rId6" Type="http://schemas.openxmlformats.org/officeDocument/2006/relationships/image" Target="../media/image33.jpeg"/><Relationship Id="rId5" Type="http://schemas.openxmlformats.org/officeDocument/2006/relationships/image" Target="../media/image32.jpeg"/><Relationship Id="rId4" Type="http://schemas.openxmlformats.org/officeDocument/2006/relationships/image" Target="../media/image31.jpeg"/></Relationships>
</file>

<file path=ppt/slides/_rels/slide15.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6.jpeg"/><Relationship Id="rId7" Type="http://schemas.openxmlformats.org/officeDocument/2006/relationships/image" Target="../media/image39.jpeg"/><Relationship Id="rId2" Type="http://schemas.openxmlformats.org/officeDocument/2006/relationships/image" Target="../media/image35.jpeg"/><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8.jpeg"/><Relationship Id="rId4" Type="http://schemas.openxmlformats.org/officeDocument/2006/relationships/image" Target="../media/image37.jpeg"/></Relationships>
</file>

<file path=ppt/slides/_rels/slide17.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2.xml"/><Relationship Id="rId4" Type="http://schemas.openxmlformats.org/officeDocument/2006/relationships/image" Target="../media/image42.jpeg"/></Relationships>
</file>

<file path=ppt/slides/_rels/slide18.xml.rels><?xml version="1.0" encoding="UTF-8" standalone="yes"?>
<Relationships xmlns="http://schemas.openxmlformats.org/package/2006/relationships"><Relationship Id="rId3" Type="http://schemas.openxmlformats.org/officeDocument/2006/relationships/image" Target="../media/image44.jpeg"/><Relationship Id="rId7" Type="http://schemas.openxmlformats.org/officeDocument/2006/relationships/image" Target="../media/image48.jpeg"/><Relationship Id="rId2" Type="http://schemas.openxmlformats.org/officeDocument/2006/relationships/image" Target="../media/image43.jpeg"/><Relationship Id="rId1" Type="http://schemas.openxmlformats.org/officeDocument/2006/relationships/slideLayout" Target="../slideLayouts/slideLayout7.xml"/><Relationship Id="rId6" Type="http://schemas.openxmlformats.org/officeDocument/2006/relationships/image" Target="../media/image47.jpeg"/><Relationship Id="rId5" Type="http://schemas.openxmlformats.org/officeDocument/2006/relationships/image" Target="../media/image46.jpeg"/><Relationship Id="rId4" Type="http://schemas.openxmlformats.org/officeDocument/2006/relationships/image" Target="../media/image45.jpeg"/></Relationships>
</file>

<file path=ppt/slides/_rels/slide19.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6.jpeg"/><Relationship Id="rId1" Type="http://schemas.openxmlformats.org/officeDocument/2006/relationships/slideLayout" Target="../slideLayouts/slideLayout6.xml"/><Relationship Id="rId4" Type="http://schemas.openxmlformats.org/officeDocument/2006/relationships/image" Target="../media/image22.jpeg"/></Relationships>
</file>

<file path=ppt/slides/_rels/slide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 Id="rId4" Type="http://schemas.openxmlformats.org/officeDocument/2006/relationships/image" Target="../media/image2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Dell\Desktop\mo.jpg"/>
          <p:cNvPicPr>
            <a:picLocks noChangeAspect="1" noChangeArrowheads="1"/>
          </p:cNvPicPr>
          <p:nvPr/>
        </p:nvPicPr>
        <p:blipFill>
          <a:blip r:embed="rId2"/>
          <a:srcRect/>
          <a:stretch>
            <a:fillRect/>
          </a:stretch>
        </p:blipFill>
        <p:spPr bwMode="auto">
          <a:xfrm>
            <a:off x="0" y="0"/>
            <a:ext cx="9143999" cy="6858000"/>
          </a:xfrm>
          <a:prstGeom prst="rect">
            <a:avLst/>
          </a:prstGeom>
          <a:noFill/>
        </p:spPr>
      </p:pic>
      <p:sp>
        <p:nvSpPr>
          <p:cNvPr id="3" name="Flowchart: Punched Tape 2"/>
          <p:cNvSpPr/>
          <p:nvPr/>
        </p:nvSpPr>
        <p:spPr>
          <a:xfrm>
            <a:off x="0" y="0"/>
            <a:ext cx="3581400" cy="2209800"/>
          </a:xfrm>
          <a:prstGeom prst="flowChartPunchedTape">
            <a:avLst/>
          </a:prstGeom>
          <a:blipFill>
            <a:blip r:embed="rId3"/>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i="1" dirty="0" smtClean="0">
                <a:solidFill>
                  <a:srgbClr val="FFFF00"/>
                </a:solidFill>
                <a:latin typeface="Algerian" pitchFamily="82" charset="0"/>
              </a:rPr>
              <a:t>WELCOME</a:t>
            </a:r>
            <a:r>
              <a:rPr lang="en-US" dirty="0" smtClean="0"/>
              <a:t> </a:t>
            </a:r>
            <a:endParaRPr lang="en-US" dirty="0"/>
          </a:p>
        </p:txBody>
      </p:sp>
      <p:sp>
        <p:nvSpPr>
          <p:cNvPr id="4" name="Teardrop 3"/>
          <p:cNvSpPr/>
          <p:nvPr/>
        </p:nvSpPr>
        <p:spPr>
          <a:xfrm rot="18967226">
            <a:off x="7633658" y="5312758"/>
            <a:ext cx="1418454" cy="1490235"/>
          </a:xfrm>
          <a:prstGeom prst="teardrop">
            <a:avLst>
              <a:gd name="adj" fmla="val 129930"/>
            </a:avLst>
          </a:prstGeom>
          <a:blipFill>
            <a:blip r:embed="rId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Ancy</a:t>
            </a:r>
          </a:p>
          <a:p>
            <a:pPr algn="ctr"/>
            <a:r>
              <a:rPr lang="en-US" sz="2400" b="1" dirty="0" smtClean="0">
                <a:solidFill>
                  <a:schemeClr val="tx1"/>
                </a:solidFill>
              </a:rPr>
              <a:t>CJ</a:t>
            </a:r>
            <a:endParaRPr lang="en-US" sz="2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buNone/>
            </a:pPr>
            <a:endParaRPr lang="en-US" dirty="0" smtClean="0"/>
          </a:p>
          <a:p>
            <a:r>
              <a:rPr lang="en-US" sz="3200" b="1" dirty="0" smtClean="0">
                <a:solidFill>
                  <a:srgbClr val="C00000"/>
                </a:solidFill>
              </a:rPr>
              <a:t>Though  simple steps we as  responsible individual need to take it as a challenge and practice it consciously in every moment of life. </a:t>
            </a:r>
          </a:p>
          <a:p>
            <a:pPr>
              <a:buNone/>
            </a:pPr>
            <a:endParaRPr lang="en-US" sz="3200" b="1" dirty="0" smtClean="0">
              <a:solidFill>
                <a:srgbClr val="C00000"/>
              </a:solidFill>
            </a:endParaRPr>
          </a:p>
          <a:p>
            <a:r>
              <a:rPr lang="en-US" sz="3200" b="1" dirty="0" smtClean="0">
                <a:solidFill>
                  <a:schemeClr val="accent4">
                    <a:lumMod val="50000"/>
                  </a:schemeClr>
                </a:solidFill>
              </a:rPr>
              <a:t>Today Can I and you see ourselves as  responsible individual take a decision to practice this simple and noble steps to protect our mother earth? </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800" b="1" dirty="0" smtClean="0">
                <a:solidFill>
                  <a:schemeClr val="accent1">
                    <a:lumMod val="75000"/>
                  </a:schemeClr>
                </a:solidFill>
              </a:rPr>
              <a:t>Remember  Earth does need us , we need earth and its our responsibility to protect it and make it sustainable</a:t>
            </a:r>
            <a:r>
              <a:rPr lang="en-US" sz="2800" b="1" dirty="0" smtClean="0"/>
              <a:t>. </a:t>
            </a:r>
          </a:p>
          <a:p>
            <a:pPr>
              <a:buNone/>
            </a:pPr>
            <a:endParaRPr lang="en-US" sz="2800" b="1" dirty="0" smtClean="0"/>
          </a:p>
          <a:p>
            <a:r>
              <a:rPr lang="en-US" sz="2800" b="1" dirty="0" smtClean="0">
                <a:solidFill>
                  <a:srgbClr val="7030A0"/>
                </a:solidFill>
              </a:rPr>
              <a:t>Don’t see what others do but search for the possibilities of what you can do and contribute to it</a:t>
            </a:r>
            <a:endParaRPr lang="en-US" sz="2800" b="1"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a:effectLst>
            <a:outerShdw blurRad="57150" dist="38100" dir="5400000" algn="ctr" rotWithShape="0">
              <a:schemeClr val="dk1">
                <a:shade val="9000"/>
                <a:satMod val="105000"/>
                <a:alpha val="48000"/>
              </a:schemeClr>
            </a:outerShdw>
            <a:softEdge rad="317500"/>
          </a:effectLst>
        </p:spPr>
        <p:style>
          <a:lnRef idx="1">
            <a:schemeClr val="dk1"/>
          </a:lnRef>
          <a:fillRef idx="2">
            <a:schemeClr val="dk1"/>
          </a:fillRef>
          <a:effectRef idx="1">
            <a:schemeClr val="dk1"/>
          </a:effectRef>
          <a:fontRef idx="minor">
            <a:schemeClr val="dk1"/>
          </a:fontRef>
        </p:style>
        <p:txBody>
          <a:bodyPr>
            <a:normAutofit/>
          </a:bodyPr>
          <a:lstStyle/>
          <a:p>
            <a:endParaRPr lang="en-US" b="1" dirty="0" smtClean="0">
              <a:solidFill>
                <a:srgbClr val="FFFF00"/>
              </a:solidFill>
            </a:endParaRPr>
          </a:p>
          <a:p>
            <a:endParaRPr lang="en-US" b="1" dirty="0" smtClean="0">
              <a:solidFill>
                <a:srgbClr val="FFFF00"/>
              </a:solidFill>
            </a:endParaRPr>
          </a:p>
          <a:p>
            <a:r>
              <a:rPr lang="en-US" sz="3600" b="1" dirty="0" smtClean="0">
                <a:solidFill>
                  <a:srgbClr val="FFFF00"/>
                </a:solidFill>
              </a:rPr>
              <a:t>Lastly fulfill your needs not your want. </a:t>
            </a:r>
          </a:p>
          <a:p>
            <a:r>
              <a:rPr lang="en-US" sz="3600" b="1" dirty="0" smtClean="0">
                <a:solidFill>
                  <a:srgbClr val="FFFF00"/>
                </a:solidFill>
              </a:rPr>
              <a:t>Needs are limited but wants never ends and we never get satisfied with our wants and on the process we exploit our mother earth. </a:t>
            </a:r>
            <a:endParaRPr lang="en-US" sz="3600" b="1" dirty="0">
              <a:solidFill>
                <a:srgbClr val="FFFF00"/>
              </a:solidFill>
            </a:endParaRPr>
          </a:p>
        </p:txBody>
      </p:sp>
      <p:pic>
        <p:nvPicPr>
          <p:cNvPr id="1028" name="Picture 4" descr="C:\Users\Dell\Desktop\need.jpg"/>
          <p:cNvPicPr>
            <a:picLocks noChangeAspect="1" noChangeArrowheads="1"/>
          </p:cNvPicPr>
          <p:nvPr/>
        </p:nvPicPr>
        <p:blipFill>
          <a:blip r:embed="rId3"/>
          <a:srcRect l="13580" r="12346"/>
          <a:stretch>
            <a:fillRect/>
          </a:stretch>
        </p:blipFill>
        <p:spPr bwMode="auto">
          <a:xfrm>
            <a:off x="609600" y="3810000"/>
            <a:ext cx="8229600" cy="30480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7088"/>
          </a:xfrm>
          <a:blipFill>
            <a:blip r:embed="rId2"/>
            <a:tile tx="0" ty="0" sx="100000" sy="100000" flip="none" algn="tl"/>
          </a:blipFill>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4900" b="1" dirty="0" smtClean="0">
                <a:solidFill>
                  <a:schemeClr val="tx1">
                    <a:lumMod val="95000"/>
                    <a:lumOff val="5000"/>
                  </a:schemeClr>
                </a:solidFill>
              </a:rPr>
              <a:t>Collective effort of Ours as an organization</a:t>
            </a:r>
            <a:endParaRPr lang="en-US" sz="5300" b="1" dirty="0">
              <a:solidFill>
                <a:schemeClr val="tx1">
                  <a:lumMod val="95000"/>
                  <a:lumOff val="5000"/>
                </a:schemeClr>
              </a:solidFill>
            </a:endParaRPr>
          </a:p>
        </p:txBody>
      </p:sp>
      <p:sp>
        <p:nvSpPr>
          <p:cNvPr id="3" name="Content Placeholder 2"/>
          <p:cNvSpPr>
            <a:spLocks noGrp="1"/>
          </p:cNvSpPr>
          <p:nvPr>
            <p:ph idx="1"/>
          </p:nvPr>
        </p:nvSpPr>
        <p:spPr>
          <a:xfrm>
            <a:off x="0" y="1828800"/>
            <a:ext cx="9144000" cy="5029200"/>
          </a:xfrm>
          <a:blipFill>
            <a:blip r:embed="rId2"/>
            <a:tile tx="0" ty="0" sx="100000" sy="100000" flip="none" algn="tl"/>
          </a:blipFill>
        </p:spPr>
        <p:txBody>
          <a:bodyPr>
            <a:normAutofit lnSpcReduction="10000"/>
          </a:bodyPr>
          <a:lstStyle/>
          <a:p>
            <a:pPr algn="just"/>
            <a:r>
              <a:rPr lang="en-US" sz="2800" dirty="0" smtClean="0">
                <a:solidFill>
                  <a:srgbClr val="FF0000"/>
                </a:solidFill>
              </a:rPr>
              <a:t>Install  Solar Panel for your buildings for the power supply. </a:t>
            </a:r>
          </a:p>
          <a:p>
            <a:pPr algn="just"/>
            <a:r>
              <a:rPr lang="en-US" sz="2800" b="1" dirty="0" smtClean="0">
                <a:solidFill>
                  <a:srgbClr val="002060"/>
                </a:solidFill>
              </a:rPr>
              <a:t>Engage in awareness building activities like Street play, dance drama, go green, green, green campus cleanliness drive. </a:t>
            </a:r>
          </a:p>
          <a:p>
            <a:pPr algn="just"/>
            <a:r>
              <a:rPr lang="en-US" sz="2800" b="1" dirty="0" smtClean="0">
                <a:solidFill>
                  <a:srgbClr val="FFC000"/>
                </a:solidFill>
              </a:rPr>
              <a:t>Promote </a:t>
            </a:r>
            <a:r>
              <a:rPr lang="en-US" sz="2800" b="1" dirty="0" smtClean="0">
                <a:solidFill>
                  <a:srgbClr val="7030A0"/>
                </a:solidFill>
              </a:rPr>
              <a:t>Recycle, Reuse, Reduce and Refuse </a:t>
            </a:r>
            <a:r>
              <a:rPr lang="en-US" sz="2800" b="1" dirty="0" smtClean="0">
                <a:solidFill>
                  <a:srgbClr val="FF0000"/>
                </a:solidFill>
              </a:rPr>
              <a:t>drive with the people you are working with. </a:t>
            </a:r>
          </a:p>
          <a:p>
            <a:pPr algn="just"/>
            <a:r>
              <a:rPr lang="en-US" sz="2800" b="1" dirty="0" smtClean="0">
                <a:solidFill>
                  <a:schemeClr val="accent5">
                    <a:lumMod val="50000"/>
                  </a:schemeClr>
                </a:solidFill>
              </a:rPr>
              <a:t>Find volunteers to render the manual service in cleaning the public places . </a:t>
            </a:r>
          </a:p>
          <a:p>
            <a:pPr algn="just"/>
            <a:r>
              <a:rPr lang="en-US" sz="2800" b="1" dirty="0" smtClean="0">
                <a:solidFill>
                  <a:schemeClr val="accent1"/>
                </a:solidFill>
              </a:rPr>
              <a:t>Promote eco friendly life style. Like using soft wares over hard wares. E.g. digital work over paper work.  </a:t>
            </a:r>
            <a:endParaRPr lang="en-US" sz="2800" b="1" dirty="0">
              <a:solidFill>
                <a:schemeClr val="accent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esktop\solar.jpg"/>
          <p:cNvPicPr>
            <a:picLocks noChangeAspect="1" noChangeArrowheads="1"/>
          </p:cNvPicPr>
          <p:nvPr/>
        </p:nvPicPr>
        <p:blipFill>
          <a:blip r:embed="rId2"/>
          <a:srcRect t="16467" r="10265" b="14864"/>
          <a:stretch>
            <a:fillRect/>
          </a:stretch>
        </p:blipFill>
        <p:spPr bwMode="auto">
          <a:xfrm>
            <a:off x="1" y="0"/>
            <a:ext cx="2971800" cy="2590800"/>
          </a:xfrm>
          <a:prstGeom prst="rect">
            <a:avLst/>
          </a:prstGeom>
          <a:noFill/>
        </p:spPr>
      </p:pic>
      <p:pic>
        <p:nvPicPr>
          <p:cNvPr id="2052" name="Picture 4" descr="C:\Users\Dell\Desktop\earth 1.jpg"/>
          <p:cNvPicPr>
            <a:picLocks noChangeAspect="1" noChangeArrowheads="1"/>
          </p:cNvPicPr>
          <p:nvPr/>
        </p:nvPicPr>
        <p:blipFill>
          <a:blip r:embed="rId3"/>
          <a:srcRect l="7869" r="10820" b="12727"/>
          <a:stretch>
            <a:fillRect/>
          </a:stretch>
        </p:blipFill>
        <p:spPr bwMode="auto">
          <a:xfrm>
            <a:off x="2971800" y="-38100"/>
            <a:ext cx="6172200" cy="3543300"/>
          </a:xfrm>
          <a:prstGeom prst="rect">
            <a:avLst/>
          </a:prstGeom>
          <a:noFill/>
        </p:spPr>
      </p:pic>
      <p:pic>
        <p:nvPicPr>
          <p:cNvPr id="2053" name="Picture 5" descr="C:\Users\Dell\Desktop\reuse.jpg"/>
          <p:cNvPicPr>
            <a:picLocks noChangeAspect="1" noChangeArrowheads="1"/>
          </p:cNvPicPr>
          <p:nvPr/>
        </p:nvPicPr>
        <p:blipFill>
          <a:blip r:embed="rId4"/>
          <a:srcRect l="6354" r="8027"/>
          <a:stretch>
            <a:fillRect/>
          </a:stretch>
        </p:blipFill>
        <p:spPr bwMode="auto">
          <a:xfrm>
            <a:off x="5952067" y="3505200"/>
            <a:ext cx="3191933" cy="3352800"/>
          </a:xfrm>
          <a:prstGeom prst="rect">
            <a:avLst/>
          </a:prstGeom>
          <a:noFill/>
        </p:spPr>
      </p:pic>
      <p:pic>
        <p:nvPicPr>
          <p:cNvPr id="2054" name="Picture 6" descr="C:\Users\Dell\Desktop\clean.jpg"/>
          <p:cNvPicPr>
            <a:picLocks noChangeAspect="1" noChangeArrowheads="1"/>
          </p:cNvPicPr>
          <p:nvPr/>
        </p:nvPicPr>
        <p:blipFill>
          <a:blip r:embed="rId5"/>
          <a:srcRect/>
          <a:stretch>
            <a:fillRect/>
          </a:stretch>
        </p:blipFill>
        <p:spPr bwMode="auto">
          <a:xfrm>
            <a:off x="0" y="2590800"/>
            <a:ext cx="2971800" cy="4267200"/>
          </a:xfrm>
          <a:prstGeom prst="rect">
            <a:avLst/>
          </a:prstGeom>
          <a:noFill/>
        </p:spPr>
      </p:pic>
      <p:pic>
        <p:nvPicPr>
          <p:cNvPr id="2055" name="Picture 7" descr="C:\Users\Dell\Desktop\paper.jpg"/>
          <p:cNvPicPr>
            <a:picLocks noChangeAspect="1" noChangeArrowheads="1"/>
          </p:cNvPicPr>
          <p:nvPr/>
        </p:nvPicPr>
        <p:blipFill>
          <a:blip r:embed="rId6"/>
          <a:srcRect/>
          <a:stretch>
            <a:fillRect/>
          </a:stretch>
        </p:blipFill>
        <p:spPr bwMode="auto">
          <a:xfrm>
            <a:off x="2971800" y="3505200"/>
            <a:ext cx="2895600" cy="3352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buNone/>
            </a:pPr>
            <a:r>
              <a:rPr lang="en-US" dirty="0" smtClean="0"/>
              <a:t>  </a:t>
            </a:r>
          </a:p>
          <a:p>
            <a:pPr>
              <a:buFont typeface="Arial" pitchFamily="34" charset="0"/>
              <a:buChar char="•"/>
            </a:pPr>
            <a:endParaRPr lang="en-US" dirty="0" smtClean="0"/>
          </a:p>
          <a:p>
            <a:r>
              <a:rPr lang="en-US" sz="3200" b="1" dirty="0" smtClean="0">
                <a:solidFill>
                  <a:srgbClr val="002060"/>
                </a:solidFill>
              </a:rPr>
              <a:t>Educate  children and youth about the resources of the earth and the danger of its becoming  extinct.</a:t>
            </a:r>
          </a:p>
          <a:p>
            <a:r>
              <a:rPr lang="en-US" sz="3200" b="1" dirty="0" smtClean="0">
                <a:solidFill>
                  <a:srgbClr val="FF0000"/>
                </a:solidFill>
              </a:rPr>
              <a:t>Put in the values of saving and respecting the nature and resources in the heart and mind of people you are working with and for. </a:t>
            </a:r>
          </a:p>
          <a:p>
            <a:r>
              <a:rPr lang="en-US" sz="3200" b="1" dirty="0" smtClean="0">
                <a:solidFill>
                  <a:schemeClr val="accent5">
                    <a:lumMod val="50000"/>
                  </a:schemeClr>
                </a:solidFill>
              </a:rPr>
              <a:t>Observe the important days set apart to celebrate the days of environment or mother earth like 5</a:t>
            </a:r>
            <a:r>
              <a:rPr lang="en-US" sz="3200" b="1" baseline="30000" dirty="0" smtClean="0">
                <a:solidFill>
                  <a:schemeClr val="accent5">
                    <a:lumMod val="50000"/>
                  </a:schemeClr>
                </a:solidFill>
              </a:rPr>
              <a:t>th</a:t>
            </a:r>
            <a:r>
              <a:rPr lang="en-US" sz="3200" b="1" dirty="0" smtClean="0">
                <a:solidFill>
                  <a:schemeClr val="accent5">
                    <a:lumMod val="50000"/>
                  </a:schemeClr>
                </a:solidFill>
              </a:rPr>
              <a:t> June. </a:t>
            </a:r>
          </a:p>
          <a:p>
            <a:pPr>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Dell\Desktop\res 1.jpg"/>
          <p:cNvPicPr>
            <a:picLocks noChangeAspect="1" noChangeArrowheads="1"/>
          </p:cNvPicPr>
          <p:nvPr/>
        </p:nvPicPr>
        <p:blipFill>
          <a:blip r:embed="rId2"/>
          <a:srcRect/>
          <a:stretch>
            <a:fillRect/>
          </a:stretch>
        </p:blipFill>
        <p:spPr bwMode="auto">
          <a:xfrm>
            <a:off x="0" y="4419600"/>
            <a:ext cx="3790950" cy="2438400"/>
          </a:xfrm>
          <a:prstGeom prst="rect">
            <a:avLst/>
          </a:prstGeom>
          <a:noFill/>
        </p:spPr>
      </p:pic>
      <p:pic>
        <p:nvPicPr>
          <p:cNvPr id="4099" name="Picture 3" descr="C:\Users\Dell\Desktop\res.jpg"/>
          <p:cNvPicPr>
            <a:picLocks noChangeAspect="1" noChangeArrowheads="1"/>
          </p:cNvPicPr>
          <p:nvPr/>
        </p:nvPicPr>
        <p:blipFill>
          <a:blip r:embed="rId3"/>
          <a:srcRect/>
          <a:stretch>
            <a:fillRect/>
          </a:stretch>
        </p:blipFill>
        <p:spPr bwMode="auto">
          <a:xfrm>
            <a:off x="0" y="0"/>
            <a:ext cx="3714750" cy="2895600"/>
          </a:xfrm>
          <a:prstGeom prst="rect">
            <a:avLst/>
          </a:prstGeom>
          <a:noFill/>
        </p:spPr>
      </p:pic>
      <p:pic>
        <p:nvPicPr>
          <p:cNvPr id="4100" name="Picture 4" descr="C:\Users\Dell\Desktop\images.jpg"/>
          <p:cNvPicPr>
            <a:picLocks noChangeAspect="1" noChangeArrowheads="1"/>
          </p:cNvPicPr>
          <p:nvPr/>
        </p:nvPicPr>
        <p:blipFill>
          <a:blip r:embed="rId4"/>
          <a:srcRect/>
          <a:stretch>
            <a:fillRect/>
          </a:stretch>
        </p:blipFill>
        <p:spPr bwMode="auto">
          <a:xfrm>
            <a:off x="3733800" y="1066800"/>
            <a:ext cx="3467100" cy="3505200"/>
          </a:xfrm>
          <a:prstGeom prst="rect">
            <a:avLst/>
          </a:prstGeom>
          <a:noFill/>
        </p:spPr>
      </p:pic>
      <p:pic>
        <p:nvPicPr>
          <p:cNvPr id="4101" name="Picture 5" descr="C:\Users\Dell\Desktop\download.jpg"/>
          <p:cNvPicPr>
            <a:picLocks noChangeAspect="1" noChangeArrowheads="1"/>
          </p:cNvPicPr>
          <p:nvPr/>
        </p:nvPicPr>
        <p:blipFill>
          <a:blip r:embed="rId5"/>
          <a:srcRect l="14389" r="12230"/>
          <a:stretch>
            <a:fillRect/>
          </a:stretch>
        </p:blipFill>
        <p:spPr bwMode="auto">
          <a:xfrm rot="16200000">
            <a:off x="4724400" y="2438400"/>
            <a:ext cx="6858000" cy="1981200"/>
          </a:xfrm>
          <a:prstGeom prst="rect">
            <a:avLst/>
          </a:prstGeom>
          <a:noFill/>
        </p:spPr>
      </p:pic>
      <p:sp>
        <p:nvSpPr>
          <p:cNvPr id="6" name="Rectangle 5"/>
          <p:cNvSpPr/>
          <p:nvPr/>
        </p:nvSpPr>
        <p:spPr>
          <a:xfrm>
            <a:off x="3733800" y="0"/>
            <a:ext cx="3429000" cy="1066800"/>
          </a:xfrm>
          <a:prstGeom prst="rect">
            <a:avLst/>
          </a:prstGeom>
          <a:blipFill>
            <a:blip r:embed="rId6"/>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lumMod val="95000"/>
                    <a:lumOff val="5000"/>
                  </a:schemeClr>
                </a:solidFill>
              </a:rPr>
              <a:t>Extinct of species </a:t>
            </a:r>
            <a:endParaRPr lang="en-US" sz="2800" b="1" dirty="0">
              <a:solidFill>
                <a:schemeClr val="tx1">
                  <a:lumMod val="95000"/>
                  <a:lumOff val="5000"/>
                </a:schemeClr>
              </a:solidFill>
            </a:endParaRPr>
          </a:p>
        </p:txBody>
      </p:sp>
      <p:pic>
        <p:nvPicPr>
          <p:cNvPr id="4103" name="Picture 7" descr="C:\Users\Dell\Desktop\tree.jpg"/>
          <p:cNvPicPr>
            <a:picLocks noChangeAspect="1" noChangeArrowheads="1"/>
          </p:cNvPicPr>
          <p:nvPr/>
        </p:nvPicPr>
        <p:blipFill>
          <a:blip r:embed="rId7"/>
          <a:srcRect/>
          <a:stretch>
            <a:fillRect/>
          </a:stretch>
        </p:blipFill>
        <p:spPr bwMode="auto">
          <a:xfrm>
            <a:off x="304800" y="3962400"/>
            <a:ext cx="3171825" cy="1895475"/>
          </a:xfrm>
          <a:prstGeom prst="rect">
            <a:avLst/>
          </a:prstGeom>
          <a:noFill/>
        </p:spPr>
      </p:pic>
      <p:sp>
        <p:nvSpPr>
          <p:cNvPr id="10" name="Isosceles Triangle 9"/>
          <p:cNvSpPr/>
          <p:nvPr/>
        </p:nvSpPr>
        <p:spPr>
          <a:xfrm>
            <a:off x="304800" y="2895600"/>
            <a:ext cx="3124200" cy="1066800"/>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FF0000"/>
                </a:solidFill>
              </a:rPr>
              <a:t>Build</a:t>
            </a:r>
            <a:r>
              <a:rPr lang="en-US" sz="2400" b="1" dirty="0" smtClean="0"/>
              <a:t> </a:t>
            </a:r>
            <a:endParaRPr lang="en-US" sz="2400" b="1" dirty="0"/>
          </a:p>
        </p:txBody>
      </p:sp>
      <p:sp>
        <p:nvSpPr>
          <p:cNvPr id="14" name="Multiply 13"/>
          <p:cNvSpPr/>
          <p:nvPr/>
        </p:nvSpPr>
        <p:spPr>
          <a:xfrm>
            <a:off x="3733800" y="4495800"/>
            <a:ext cx="3124200" cy="236220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rPr>
              <a:t>Do not </a:t>
            </a:r>
          </a:p>
          <a:p>
            <a:pPr algn="ctr"/>
            <a:r>
              <a:rPr lang="en-US" sz="3200" b="1" dirty="0" smtClean="0">
                <a:solidFill>
                  <a:schemeClr val="tx1"/>
                </a:solidFill>
              </a:rPr>
              <a:t>Destroy </a:t>
            </a:r>
            <a:endParaRPr lang="en-US" sz="3200" b="1" dirty="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blipFill>
            <a:blip r:embed="rId2"/>
            <a:tile tx="0" ty="0" sx="100000" sy="100000" flip="none" algn="tl"/>
          </a:blipFill>
        </p:spPr>
        <p:txBody>
          <a:bodyPr>
            <a:normAutofit/>
          </a:bodyPr>
          <a:lstStyle/>
          <a:p>
            <a:pPr>
              <a:buNone/>
            </a:pPr>
            <a:endParaRPr lang="en-US" dirty="0" smtClean="0"/>
          </a:p>
          <a:p>
            <a:r>
              <a:rPr lang="en-US" sz="3200" dirty="0" smtClean="0"/>
              <a:t> Promote organic farming.</a:t>
            </a:r>
          </a:p>
          <a:p>
            <a:r>
              <a:rPr lang="en-US" sz="3200" dirty="0" smtClean="0"/>
              <a:t> Educate people about food chain.</a:t>
            </a:r>
          </a:p>
          <a:p>
            <a:r>
              <a:rPr lang="en-US" sz="3200" dirty="0" smtClean="0"/>
              <a:t> Keep a pollution free campus days in a week.</a:t>
            </a:r>
          </a:p>
          <a:p>
            <a:pPr>
              <a:buNone/>
            </a:pPr>
            <a:r>
              <a:rPr lang="en-US" sz="3200" dirty="0" smtClean="0"/>
              <a:t>    Where in your campus no plastic, no vehicle or      bikes which runs in fuel is taken.</a:t>
            </a:r>
          </a:p>
          <a:p>
            <a:r>
              <a:rPr lang="en-US" sz="3200" dirty="0" smtClean="0"/>
              <a:t>Promote Green House Plantation. </a:t>
            </a:r>
            <a:r>
              <a:rPr lang="en-US" sz="1600" b="1" dirty="0" smtClean="0"/>
              <a:t>(</a:t>
            </a:r>
            <a:r>
              <a:rPr lang="en-US" sz="1800" b="1" dirty="0" smtClean="0"/>
              <a:t>FOR COLDER PLACES)</a:t>
            </a:r>
            <a:endParaRPr lang="en-US" sz="3200" b="1" dirty="0" smtClean="0"/>
          </a:p>
          <a:p>
            <a:pPr>
              <a:buNone/>
            </a:pPr>
            <a:endParaRPr lang="en-US" sz="3200" dirty="0" smtClean="0"/>
          </a:p>
          <a:p>
            <a:endParaRPr lang="en-US" dirty="0"/>
          </a:p>
        </p:txBody>
      </p:sp>
      <p:pic>
        <p:nvPicPr>
          <p:cNvPr id="2050" name="Picture 2" descr="C:\Users\Dell\Desktop\download (1).jpg"/>
          <p:cNvPicPr>
            <a:picLocks noChangeAspect="1" noChangeArrowheads="1"/>
          </p:cNvPicPr>
          <p:nvPr/>
        </p:nvPicPr>
        <p:blipFill>
          <a:blip r:embed="rId3"/>
          <a:srcRect/>
          <a:stretch>
            <a:fillRect/>
          </a:stretch>
        </p:blipFill>
        <p:spPr bwMode="auto">
          <a:xfrm>
            <a:off x="4724400" y="4343400"/>
            <a:ext cx="4419600" cy="2514600"/>
          </a:xfrm>
          <a:prstGeom prst="rect">
            <a:avLst/>
          </a:prstGeom>
          <a:noFill/>
        </p:spPr>
      </p:pic>
      <p:pic>
        <p:nvPicPr>
          <p:cNvPr id="2052" name="Picture 4" descr="C:\Users\Dell\Desktop\green.jpg"/>
          <p:cNvPicPr>
            <a:picLocks noChangeAspect="1" noChangeArrowheads="1"/>
          </p:cNvPicPr>
          <p:nvPr/>
        </p:nvPicPr>
        <p:blipFill>
          <a:blip r:embed="rId4"/>
          <a:srcRect/>
          <a:stretch>
            <a:fillRect/>
          </a:stretch>
        </p:blipFill>
        <p:spPr bwMode="auto">
          <a:xfrm>
            <a:off x="0" y="4343400"/>
            <a:ext cx="4724400" cy="25146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earth.jpg"/>
          <p:cNvPicPr>
            <a:picLocks noChangeAspect="1" noChangeArrowheads="1"/>
          </p:cNvPicPr>
          <p:nvPr/>
        </p:nvPicPr>
        <p:blipFill>
          <a:blip r:embed="rId2"/>
          <a:srcRect t="16911" b="8522"/>
          <a:stretch>
            <a:fillRect/>
          </a:stretch>
        </p:blipFill>
        <p:spPr bwMode="auto">
          <a:xfrm>
            <a:off x="0" y="0"/>
            <a:ext cx="4352925" cy="2667000"/>
          </a:xfrm>
          <a:prstGeom prst="rect">
            <a:avLst/>
          </a:prstGeom>
          <a:noFill/>
        </p:spPr>
      </p:pic>
      <p:pic>
        <p:nvPicPr>
          <p:cNvPr id="2" name="Picture 2" descr="C:\Users\Dell\Desktop\images (1).jpg"/>
          <p:cNvPicPr>
            <a:picLocks noChangeAspect="1" noChangeArrowheads="1"/>
          </p:cNvPicPr>
          <p:nvPr/>
        </p:nvPicPr>
        <p:blipFill>
          <a:blip r:embed="rId3"/>
          <a:srcRect r="44828"/>
          <a:stretch>
            <a:fillRect/>
          </a:stretch>
        </p:blipFill>
        <p:spPr bwMode="auto">
          <a:xfrm>
            <a:off x="4343400" y="0"/>
            <a:ext cx="4800600" cy="2667000"/>
          </a:xfrm>
          <a:prstGeom prst="rect">
            <a:avLst/>
          </a:prstGeom>
          <a:noFill/>
        </p:spPr>
      </p:pic>
      <p:sp>
        <p:nvSpPr>
          <p:cNvPr id="4" name="Rectangle 3"/>
          <p:cNvSpPr/>
          <p:nvPr/>
        </p:nvSpPr>
        <p:spPr>
          <a:xfrm>
            <a:off x="2819400" y="2057400"/>
            <a:ext cx="1524000" cy="609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solidFill>
                  <a:schemeClr val="tx1"/>
                </a:solidFill>
              </a:rPr>
              <a:t>SAVE EARTH </a:t>
            </a:r>
            <a:endParaRPr lang="en-US" sz="2400" b="1" dirty="0">
              <a:solidFill>
                <a:schemeClr val="tx1"/>
              </a:solidFill>
            </a:endParaRPr>
          </a:p>
        </p:txBody>
      </p:sp>
      <p:sp>
        <p:nvSpPr>
          <p:cNvPr id="5" name="Oval 4"/>
          <p:cNvSpPr/>
          <p:nvPr/>
        </p:nvSpPr>
        <p:spPr>
          <a:xfrm>
            <a:off x="4343400" y="0"/>
            <a:ext cx="1524000" cy="685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PLANT</a:t>
            </a:r>
          </a:p>
          <a:p>
            <a:pPr algn="ctr"/>
            <a:r>
              <a:rPr lang="en-US" sz="2000" b="1" dirty="0" smtClean="0">
                <a:solidFill>
                  <a:schemeClr val="tx1"/>
                </a:solidFill>
              </a:rPr>
              <a:t>TREES </a:t>
            </a:r>
            <a:r>
              <a:rPr lang="en-US" sz="2000" dirty="0" smtClean="0">
                <a:solidFill>
                  <a:schemeClr val="tx1"/>
                </a:solidFill>
              </a:rPr>
              <a:t> </a:t>
            </a:r>
            <a:endParaRPr lang="en-US" sz="2000" dirty="0">
              <a:solidFill>
                <a:schemeClr val="tx1"/>
              </a:solidFill>
            </a:endParaRPr>
          </a:p>
        </p:txBody>
      </p:sp>
      <p:pic>
        <p:nvPicPr>
          <p:cNvPr id="3075" name="Picture 3" descr="C:\Users\Dell\Desktop\images (2).jpg"/>
          <p:cNvPicPr>
            <a:picLocks noChangeAspect="1" noChangeArrowheads="1"/>
          </p:cNvPicPr>
          <p:nvPr/>
        </p:nvPicPr>
        <p:blipFill>
          <a:blip r:embed="rId4"/>
          <a:srcRect t="8791" r="7914" b="25274"/>
          <a:stretch>
            <a:fillRect/>
          </a:stretch>
        </p:blipFill>
        <p:spPr bwMode="auto">
          <a:xfrm>
            <a:off x="0" y="2667000"/>
            <a:ext cx="4343400" cy="1981200"/>
          </a:xfrm>
          <a:prstGeom prst="rect">
            <a:avLst/>
          </a:prstGeom>
          <a:noFill/>
        </p:spPr>
      </p:pic>
      <p:pic>
        <p:nvPicPr>
          <p:cNvPr id="1026" name="Picture 2" descr="C:\Users\Dell\Desktop\images.jpg"/>
          <p:cNvPicPr>
            <a:picLocks noChangeAspect="1" noChangeArrowheads="1"/>
          </p:cNvPicPr>
          <p:nvPr/>
        </p:nvPicPr>
        <p:blipFill>
          <a:blip r:embed="rId5"/>
          <a:srcRect l="10063" r="6918"/>
          <a:stretch>
            <a:fillRect/>
          </a:stretch>
        </p:blipFill>
        <p:spPr bwMode="auto">
          <a:xfrm>
            <a:off x="0" y="4724400"/>
            <a:ext cx="4267200" cy="2133601"/>
          </a:xfrm>
          <a:prstGeom prst="rect">
            <a:avLst/>
          </a:prstGeom>
          <a:noFill/>
        </p:spPr>
      </p:pic>
      <p:pic>
        <p:nvPicPr>
          <p:cNvPr id="1027" name="Picture 3" descr="C:\Users\Dell\Desktop\images (1).jpg"/>
          <p:cNvPicPr>
            <a:picLocks noChangeAspect="1" noChangeArrowheads="1"/>
          </p:cNvPicPr>
          <p:nvPr/>
        </p:nvPicPr>
        <p:blipFill>
          <a:blip r:embed="rId6"/>
          <a:srcRect/>
          <a:stretch>
            <a:fillRect/>
          </a:stretch>
        </p:blipFill>
        <p:spPr bwMode="auto">
          <a:xfrm>
            <a:off x="4876800" y="4724400"/>
            <a:ext cx="4267200" cy="2133600"/>
          </a:xfrm>
          <a:prstGeom prst="rect">
            <a:avLst/>
          </a:prstGeom>
          <a:noFill/>
        </p:spPr>
      </p:pic>
      <p:sp>
        <p:nvSpPr>
          <p:cNvPr id="9" name="Rectangle 8"/>
          <p:cNvSpPr/>
          <p:nvPr/>
        </p:nvSpPr>
        <p:spPr>
          <a:xfrm>
            <a:off x="1143000" y="4724400"/>
            <a:ext cx="2286000" cy="533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Organic Farming</a:t>
            </a:r>
            <a:endParaRPr lang="en-US" sz="2000" b="1" dirty="0">
              <a:solidFill>
                <a:schemeClr val="tx1"/>
              </a:solidFill>
            </a:endParaRPr>
          </a:p>
        </p:txBody>
      </p:sp>
      <p:pic>
        <p:nvPicPr>
          <p:cNvPr id="1028" name="Picture 4" descr="C:\Users\Dell\Desktop\download.jpg"/>
          <p:cNvPicPr>
            <a:picLocks noChangeAspect="1" noChangeArrowheads="1"/>
          </p:cNvPicPr>
          <p:nvPr/>
        </p:nvPicPr>
        <p:blipFill>
          <a:blip r:embed="rId7"/>
          <a:srcRect/>
          <a:stretch>
            <a:fillRect/>
          </a:stretch>
        </p:blipFill>
        <p:spPr bwMode="auto">
          <a:xfrm>
            <a:off x="4343400" y="2667000"/>
            <a:ext cx="4800600" cy="2057400"/>
          </a:xfrm>
          <a:prstGeom prst="rect">
            <a:avLst/>
          </a:prstGeom>
          <a:noFill/>
        </p:spPr>
      </p:pic>
      <p:sp>
        <p:nvSpPr>
          <p:cNvPr id="14" name="Round Diagonal Corner Rectangle 13"/>
          <p:cNvSpPr/>
          <p:nvPr/>
        </p:nvSpPr>
        <p:spPr>
          <a:xfrm>
            <a:off x="4267200" y="2743200"/>
            <a:ext cx="4876800" cy="381000"/>
          </a:xfrm>
          <a:prstGeom prst="round2Diag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Pollution Free Campus Day</a:t>
            </a:r>
            <a:endParaRPr lang="en-US" sz="2800" b="1" dirty="0">
              <a:solidFill>
                <a:schemeClr val="tx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 xmlns:a16="http://schemas.microsoft.com/office/drawing/2014/main" id="{BF55A640-B26F-411F-BA5C-BA974F881CB1}"/>
              </a:ext>
            </a:extLst>
          </p:cNvPr>
          <p:cNvSpPr>
            <a:spLocks noGrp="1"/>
          </p:cNvSpPr>
          <p:nvPr>
            <p:ph type="title"/>
          </p:nvPr>
        </p:nvSpPr>
        <p:spPr/>
        <p:txBody>
          <a:bodyPr>
            <a:normAutofit fontScale="90000"/>
          </a:bodyPr>
          <a:lstStyle/>
          <a:p>
            <a:pPr algn="ctr" eaLnBrk="1" hangingPunct="1"/>
            <a:r>
              <a:rPr lang="en-US" altLang="en-US" b="1" dirty="0">
                <a:solidFill>
                  <a:srgbClr val="FF0000"/>
                </a:solidFill>
              </a:rPr>
              <a:t>The Lord, the creator asks of us,</a:t>
            </a:r>
            <a:r>
              <a:rPr lang="en-US" altLang="en-US" dirty="0">
                <a:solidFill>
                  <a:srgbClr val="FF0000"/>
                </a:solidFill>
              </a:rPr>
              <a:t>  </a:t>
            </a:r>
            <a:r>
              <a:rPr lang="en-US" altLang="en-US" b="1" dirty="0"/>
              <a:t>Here and Now  </a:t>
            </a:r>
            <a:endParaRPr lang="en-IN" altLang="en-US" b="1" dirty="0"/>
          </a:p>
        </p:txBody>
      </p:sp>
      <p:sp>
        <p:nvSpPr>
          <p:cNvPr id="3075" name="Content Placeholder 2">
            <a:extLst>
              <a:ext uri="{FF2B5EF4-FFF2-40B4-BE49-F238E27FC236}">
                <a16:creationId xmlns="" xmlns:a16="http://schemas.microsoft.com/office/drawing/2014/main" id="{5ECCAA44-1FB0-4CA5-A7B3-B864CBE78399}"/>
              </a:ext>
            </a:extLst>
          </p:cNvPr>
          <p:cNvSpPr>
            <a:spLocks noGrp="1"/>
          </p:cNvSpPr>
          <p:nvPr>
            <p:ph sz="half" idx="1"/>
          </p:nvPr>
        </p:nvSpPr>
        <p:spPr>
          <a:xfrm>
            <a:off x="508000" y="1352551"/>
            <a:ext cx="3463925" cy="4688811"/>
          </a:xfrm>
          <a:noFill/>
        </p:spPr>
        <p:txBody>
          <a:bodyPr>
            <a:normAutofit fontScale="85000" lnSpcReduction="10000"/>
          </a:bodyPr>
          <a:lstStyle/>
          <a:p>
            <a:pPr eaLnBrk="1" hangingPunct="1"/>
            <a:endParaRPr lang="en-US" altLang="en-US" sz="2800" dirty="0"/>
          </a:p>
          <a:p>
            <a:pPr eaLnBrk="1" hangingPunct="1"/>
            <a:r>
              <a:rPr lang="en-US" altLang="en-US" sz="2800" dirty="0"/>
              <a:t>“</a:t>
            </a:r>
            <a:r>
              <a:rPr lang="en-US" altLang="en-US" sz="4800" dirty="0">
                <a:solidFill>
                  <a:srgbClr val="7030A0"/>
                </a:solidFill>
              </a:rPr>
              <a:t>To live justly, to love tenderly and to walk humbly with God.” (Micah 6:8) </a:t>
            </a:r>
            <a:endParaRPr lang="en-IN" altLang="en-US" sz="2800" dirty="0">
              <a:solidFill>
                <a:srgbClr val="7030A0"/>
              </a:solidFill>
            </a:endParaRPr>
          </a:p>
        </p:txBody>
      </p:sp>
      <p:pic>
        <p:nvPicPr>
          <p:cNvPr id="6" name="Picture 3" descr="Mother Teresa">
            <a:extLst>
              <a:ext uri="{FF2B5EF4-FFF2-40B4-BE49-F238E27FC236}">
                <a16:creationId xmlns="" xmlns:a16="http://schemas.microsoft.com/office/drawing/2014/main" id="{3CF586BE-2B2F-4169-9EB3-16DAA6F040CB}"/>
              </a:ext>
            </a:extLst>
          </p:cNvPr>
          <p:cNvPicPr>
            <a:picLocks noGrp="1" noChangeAspect="1" noChangeArrowheads="1"/>
          </p:cNvPicPr>
          <p:nvPr>
            <p:ph sz="half" idx="2"/>
          </p:nvPr>
        </p:nvPicPr>
        <p:blipFill>
          <a:blip r:embed="rId2">
            <a:extLst>
              <a:ext uri="{28A0092B-C50C-407E-A947-70E740481C1C}">
                <a14:useLocalDpi xmlns="" xmlns:a14="http://schemas.microsoft.com/office/drawing/2010/main" val="0"/>
              </a:ext>
            </a:extLst>
          </a:blip>
          <a:srcRect/>
          <a:stretch>
            <a:fillRect/>
          </a:stretch>
        </p:blipFill>
        <p:spPr bwMode="auto">
          <a:xfrm>
            <a:off x="4502011" y="1905001"/>
            <a:ext cx="4260989" cy="4756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381000"/>
            <a:ext cx="9144000" cy="1466850"/>
          </a:xfrm>
          <a:solidFill>
            <a:schemeClr val="bg2">
              <a:lumMod val="75000"/>
            </a:schemeClr>
          </a:solidFill>
        </p:spPr>
        <p:txBody>
          <a:bodyPr>
            <a:normAutofit fontScale="90000"/>
          </a:bodyPr>
          <a:lstStyle/>
          <a:p>
            <a:pPr algn="ctr"/>
            <a:r>
              <a:rPr lang="en-US" dirty="0" smtClean="0">
                <a:solidFill>
                  <a:schemeClr val="tx1"/>
                </a:solidFill>
                <a:latin typeface="Aharoni" pitchFamily="2" charset="-79"/>
                <a:cs typeface="Aharoni" pitchFamily="2" charset="-79"/>
              </a:rPr>
              <a:t>Individual effort of mine in saving the </a:t>
            </a:r>
            <a:r>
              <a:rPr lang="en-US" dirty="0">
                <a:solidFill>
                  <a:schemeClr val="tx1"/>
                </a:solidFill>
                <a:latin typeface="Aharoni" pitchFamily="2" charset="-79"/>
                <a:cs typeface="Aharoni" pitchFamily="2" charset="-79"/>
              </a:rPr>
              <a:t>M</a:t>
            </a:r>
            <a:r>
              <a:rPr lang="en-US" dirty="0" smtClean="0">
                <a:solidFill>
                  <a:schemeClr val="tx1"/>
                </a:solidFill>
                <a:latin typeface="Aharoni" pitchFamily="2" charset="-79"/>
                <a:cs typeface="Aharoni" pitchFamily="2" charset="-79"/>
              </a:rPr>
              <a:t>other Earth.</a:t>
            </a:r>
            <a:endParaRPr lang="en-US" dirty="0">
              <a:solidFill>
                <a:schemeClr val="tx1"/>
              </a:solidFill>
              <a:latin typeface="Aharoni" pitchFamily="2" charset="-79"/>
              <a:cs typeface="Aharoni" pitchFamily="2" charset="-79"/>
            </a:endParaRPr>
          </a:p>
        </p:txBody>
      </p:sp>
      <p:sp>
        <p:nvSpPr>
          <p:cNvPr id="5" name="Content Placeholder 4"/>
          <p:cNvSpPr>
            <a:spLocks noGrp="1"/>
          </p:cNvSpPr>
          <p:nvPr>
            <p:ph sz="half" idx="4294967295"/>
          </p:nvPr>
        </p:nvSpPr>
        <p:spPr>
          <a:xfrm>
            <a:off x="0" y="1828800"/>
            <a:ext cx="9144000" cy="5029200"/>
          </a:xfrm>
          <a:blipFill>
            <a:blip r:embed="rId2"/>
            <a:tile tx="0" ty="0" sx="100000" sy="100000" flip="none" algn="tl"/>
          </a:blipFill>
          <a:ln/>
        </p:spPr>
        <p:style>
          <a:lnRef idx="1">
            <a:schemeClr val="dk1"/>
          </a:lnRef>
          <a:fillRef idx="2">
            <a:schemeClr val="dk1"/>
          </a:fillRef>
          <a:effectRef idx="1">
            <a:schemeClr val="dk1"/>
          </a:effectRef>
          <a:fontRef idx="minor">
            <a:schemeClr val="dk1"/>
          </a:fontRef>
        </p:style>
        <p:txBody>
          <a:bodyPr>
            <a:normAutofit lnSpcReduction="10000"/>
          </a:bodyPr>
          <a:lstStyle/>
          <a:p>
            <a:pPr algn="just"/>
            <a:r>
              <a:rPr lang="en-US" sz="3200" b="1" dirty="0" smtClean="0"/>
              <a:t>Use bicycle </a:t>
            </a:r>
          </a:p>
          <a:p>
            <a:pPr algn="just"/>
            <a:r>
              <a:rPr lang="en-US" sz="3200" b="1" dirty="0" smtClean="0"/>
              <a:t>Use reusable items e.g. bottles, bags etc. </a:t>
            </a:r>
          </a:p>
          <a:p>
            <a:pPr algn="just"/>
            <a:r>
              <a:rPr lang="en-US" sz="3200" b="1" dirty="0" smtClean="0"/>
              <a:t>Saving energy </a:t>
            </a:r>
            <a:r>
              <a:rPr lang="en-US" sz="3200" b="1" dirty="0"/>
              <a:t>by turning off lights and unplugging electronics when not in use</a:t>
            </a:r>
            <a:r>
              <a:rPr lang="en-US" sz="3200" b="1" dirty="0" smtClean="0"/>
              <a:t>. </a:t>
            </a:r>
          </a:p>
          <a:p>
            <a:pPr algn="just"/>
            <a:r>
              <a:rPr lang="en-US" sz="3200" b="1" dirty="0" smtClean="0"/>
              <a:t>Reduce water </a:t>
            </a:r>
            <a:r>
              <a:rPr lang="en-US" sz="3200" b="1" dirty="0"/>
              <a:t>usage by taking shorter showers and fixing leaks</a:t>
            </a:r>
            <a:r>
              <a:rPr lang="en-US" sz="3200" b="1" dirty="0" smtClean="0"/>
              <a:t>. </a:t>
            </a:r>
          </a:p>
          <a:p>
            <a:pPr algn="just"/>
            <a:r>
              <a:rPr lang="en-US" sz="3200" b="1" dirty="0" smtClean="0"/>
              <a:t>Making wealth out of waste.</a:t>
            </a:r>
          </a:p>
          <a:p>
            <a:pPr algn="just"/>
            <a:r>
              <a:rPr lang="en-US" sz="3200" b="1" dirty="0" smtClean="0"/>
              <a:t>Making compost pits in each family.</a:t>
            </a:r>
          </a:p>
          <a:p>
            <a:pPr algn="just"/>
            <a:r>
              <a:rPr lang="en-US" sz="3200" b="1" dirty="0" smtClean="0"/>
              <a:t>Plant trees in your gardens or lands. </a:t>
            </a:r>
          </a:p>
          <a:p>
            <a:pPr>
              <a:buNone/>
            </a:pPr>
            <a:endParaRPr lang="en-US" dirty="0"/>
          </a:p>
          <a:p>
            <a:endParaRPr lang="en-US" dirty="0"/>
          </a:p>
          <a:p>
            <a:endParaRPr lang="en-US" dirty="0"/>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 xmlns:a16="http://schemas.microsoft.com/office/drawing/2014/main" id="{6499CAC5-F56A-4D2E-86BB-21028E6C03B7}"/>
              </a:ext>
            </a:extLst>
          </p:cNvPr>
          <p:cNvSpPr>
            <a:spLocks noGrp="1"/>
          </p:cNvSpPr>
          <p:nvPr>
            <p:ph type="title"/>
          </p:nvPr>
        </p:nvSpPr>
        <p:spPr>
          <a:xfrm>
            <a:off x="508001" y="152401"/>
            <a:ext cx="7416799" cy="1571626"/>
          </a:xfrm>
        </p:spPr>
        <p:txBody>
          <a:bodyPr>
            <a:normAutofit/>
          </a:bodyPr>
          <a:lstStyle/>
          <a:p>
            <a:pPr algn="ctr" eaLnBrk="1" hangingPunct="1"/>
            <a:r>
              <a:rPr lang="en-US" altLang="en-US" dirty="0">
                <a:solidFill>
                  <a:srgbClr val="FF0000"/>
                </a:solidFill>
              </a:rPr>
              <a:t>Walk humbly with our God</a:t>
            </a:r>
            <a:endParaRPr lang="en-IN" altLang="en-US" dirty="0">
              <a:solidFill>
                <a:srgbClr val="FF0000"/>
              </a:solidFill>
            </a:endParaRPr>
          </a:p>
        </p:txBody>
      </p:sp>
      <p:sp>
        <p:nvSpPr>
          <p:cNvPr id="11267" name="Content Placeholder 2">
            <a:extLst>
              <a:ext uri="{FF2B5EF4-FFF2-40B4-BE49-F238E27FC236}">
                <a16:creationId xmlns="" xmlns:a16="http://schemas.microsoft.com/office/drawing/2014/main" id="{84ABC788-69F0-4DFD-8C08-1083EEFAE3AE}"/>
              </a:ext>
            </a:extLst>
          </p:cNvPr>
          <p:cNvSpPr>
            <a:spLocks noGrp="1"/>
          </p:cNvSpPr>
          <p:nvPr>
            <p:ph idx="1"/>
          </p:nvPr>
        </p:nvSpPr>
        <p:spPr>
          <a:xfrm>
            <a:off x="235744" y="1543050"/>
            <a:ext cx="8679656" cy="4772025"/>
          </a:xfrm>
        </p:spPr>
        <p:txBody>
          <a:bodyPr>
            <a:normAutofit/>
          </a:bodyPr>
          <a:lstStyle/>
          <a:p>
            <a:pPr algn="just" eaLnBrk="1" hangingPunct="1"/>
            <a:endParaRPr lang="en-US" altLang="en-US" sz="3000" dirty="0" smtClean="0"/>
          </a:p>
          <a:p>
            <a:pPr algn="just" eaLnBrk="1" hangingPunct="1"/>
            <a:r>
              <a:rPr lang="en-US" altLang="en-US" sz="3000" dirty="0" smtClean="0"/>
              <a:t>We </a:t>
            </a:r>
            <a:r>
              <a:rPr lang="en-US" altLang="en-US" sz="3000" dirty="0"/>
              <a:t>are asked to live our lives fully, to be in solidarity with those whom we are in touch, our students, parents, colleagues especially the  poor and vulnerable and to bring messages of hope</a:t>
            </a:r>
          </a:p>
          <a:p>
            <a:pPr marL="0" indent="0" algn="just" eaLnBrk="1" hangingPunct="1">
              <a:buNone/>
            </a:pPr>
            <a:endParaRPr lang="en-US" altLang="en-US" sz="3000" dirty="0"/>
          </a:p>
          <a:p>
            <a:pPr algn="just" eaLnBrk="1" hangingPunct="1"/>
            <a:r>
              <a:rPr lang="en-US" altLang="en-US" sz="3000" dirty="0"/>
              <a:t> We need to count our blessings thus we can share with joy, and our giving becomes meaningful.</a:t>
            </a:r>
            <a:endParaRPr lang="en-IN" altLang="en-US" sz="3000" dirty="0"/>
          </a:p>
        </p:txBody>
      </p:sp>
    </p:spTree>
    <p:extLst>
      <p:ext uri="{BB962C8B-B14F-4D97-AF65-F5344CB8AC3E}">
        <p14:creationId xmlns="" xmlns:p14="http://schemas.microsoft.com/office/powerpoint/2010/main" val="3484839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 xmlns:a16="http://schemas.microsoft.com/office/drawing/2014/main" id="{2D736571-5F74-4EB9-BFAC-C04A9D851E62}"/>
              </a:ext>
            </a:extLst>
          </p:cNvPr>
          <p:cNvSpPr>
            <a:spLocks noGrp="1"/>
          </p:cNvSpPr>
          <p:nvPr>
            <p:ph type="title"/>
          </p:nvPr>
        </p:nvSpPr>
        <p:spPr/>
        <p:txBody>
          <a:bodyPr/>
          <a:lstStyle/>
          <a:p>
            <a:pPr algn="ctr" eaLnBrk="1" hangingPunct="1"/>
            <a:r>
              <a:rPr lang="en-US" altLang="en-US" b="1" dirty="0">
                <a:solidFill>
                  <a:srgbClr val="FF0000"/>
                </a:solidFill>
              </a:rPr>
              <a:t>Live justly</a:t>
            </a:r>
            <a:endParaRPr lang="en-IN" altLang="en-US" b="1" dirty="0">
              <a:solidFill>
                <a:srgbClr val="FF0000"/>
              </a:solidFill>
            </a:endParaRPr>
          </a:p>
        </p:txBody>
      </p:sp>
      <p:sp>
        <p:nvSpPr>
          <p:cNvPr id="3" name="Content Placeholder 2">
            <a:extLst>
              <a:ext uri="{FF2B5EF4-FFF2-40B4-BE49-F238E27FC236}">
                <a16:creationId xmlns="" xmlns:a16="http://schemas.microsoft.com/office/drawing/2014/main" id="{B75093FD-620E-4844-8E30-1CF77C2C6753}"/>
              </a:ext>
            </a:extLst>
          </p:cNvPr>
          <p:cNvSpPr>
            <a:spLocks noGrp="1"/>
          </p:cNvSpPr>
          <p:nvPr>
            <p:ph idx="1"/>
          </p:nvPr>
        </p:nvSpPr>
        <p:spPr>
          <a:xfrm>
            <a:off x="508001" y="1752600"/>
            <a:ext cx="7492999" cy="4800599"/>
          </a:xfrm>
        </p:spPr>
        <p:txBody>
          <a:bodyPr rtlCol="0">
            <a:normAutofit/>
          </a:bodyPr>
          <a:lstStyle/>
          <a:p>
            <a:pPr algn="just">
              <a:defRPr/>
            </a:pPr>
            <a:r>
              <a:rPr lang="en-US" sz="3600" dirty="0"/>
              <a:t>In the simplicity of our lifestyle others will experience,  we live our values as educators and promoters of justice</a:t>
            </a:r>
          </a:p>
          <a:p>
            <a:pPr marL="0" indent="0" algn="just">
              <a:buNone/>
              <a:defRPr/>
            </a:pPr>
            <a:endParaRPr lang="en-US" sz="3600" dirty="0"/>
          </a:p>
          <a:p>
            <a:pPr marL="45720" indent="0" algn="just">
              <a:buNone/>
              <a:defRPr/>
            </a:pPr>
            <a:endParaRPr lang="en-IN"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340F15C2-DD48-46E7-9133-4EBD416DCEDC}"/>
              </a:ext>
            </a:extLst>
          </p:cNvPr>
          <p:cNvSpPr>
            <a:spLocks noGrp="1"/>
          </p:cNvSpPr>
          <p:nvPr>
            <p:ph type="title"/>
          </p:nvPr>
        </p:nvSpPr>
        <p:spPr>
          <a:xfrm>
            <a:off x="457200" y="704088"/>
            <a:ext cx="8229600" cy="1581912"/>
          </a:xfrm>
        </p:spPr>
        <p:txBody>
          <a:bodyPr>
            <a:normAutofit/>
          </a:bodyPr>
          <a:lstStyle/>
          <a:p>
            <a:pPr algn="ctr"/>
            <a:r>
              <a:rPr lang="en-US" sz="4400" b="1" dirty="0">
                <a:solidFill>
                  <a:srgbClr val="002060"/>
                </a:solidFill>
                <a:latin typeface="Times New Roman" pitchFamily="18" charset="0"/>
              </a:rPr>
              <a:t>Justice  based action has 4 “As”– </a:t>
            </a:r>
            <a:r>
              <a:rPr lang="en-US" b="1" dirty="0">
                <a:solidFill>
                  <a:srgbClr val="002060"/>
                </a:solidFill>
                <a:latin typeface="Times New Roman" pitchFamily="18" charset="0"/>
              </a:rPr>
              <a:t/>
            </a:r>
            <a:br>
              <a:rPr lang="en-US" b="1" dirty="0">
                <a:solidFill>
                  <a:srgbClr val="002060"/>
                </a:solidFill>
                <a:latin typeface="Times New Roman" pitchFamily="18" charset="0"/>
              </a:rPr>
            </a:br>
            <a:endParaRPr lang="en-IN" b="1" dirty="0">
              <a:solidFill>
                <a:srgbClr val="002060"/>
              </a:solidFill>
            </a:endParaRPr>
          </a:p>
        </p:txBody>
      </p:sp>
      <p:sp>
        <p:nvSpPr>
          <p:cNvPr id="111619" name="Rectangle 3"/>
          <p:cNvSpPr>
            <a:spLocks noGrp="1" noChangeArrowheads="1"/>
          </p:cNvSpPr>
          <p:nvPr>
            <p:ph sz="half" idx="1"/>
          </p:nvPr>
        </p:nvSpPr>
        <p:spPr>
          <a:xfrm>
            <a:off x="508001" y="2438399"/>
            <a:ext cx="5299868" cy="3602961"/>
          </a:xfrm>
        </p:spPr>
        <p:txBody>
          <a:bodyPr>
            <a:normAutofit/>
          </a:bodyPr>
          <a:lstStyle/>
          <a:p>
            <a:pPr eaLnBrk="1" hangingPunct="1">
              <a:defRPr/>
            </a:pPr>
            <a:r>
              <a:rPr lang="en-US" sz="4400" dirty="0">
                <a:latin typeface="Times New Roman" pitchFamily="18" charset="0"/>
              </a:rPr>
              <a:t>Awareness,</a:t>
            </a:r>
          </a:p>
          <a:p>
            <a:pPr eaLnBrk="1" hangingPunct="1">
              <a:defRPr/>
            </a:pPr>
            <a:r>
              <a:rPr lang="en-US" sz="4400" dirty="0">
                <a:latin typeface="Times New Roman" pitchFamily="18" charset="0"/>
              </a:rPr>
              <a:t> Analysis,</a:t>
            </a:r>
          </a:p>
          <a:p>
            <a:pPr eaLnBrk="1" hangingPunct="1">
              <a:defRPr/>
            </a:pPr>
            <a:r>
              <a:rPr lang="en-US" sz="4400" dirty="0">
                <a:latin typeface="Times New Roman" pitchFamily="18" charset="0"/>
              </a:rPr>
              <a:t> Association</a:t>
            </a:r>
          </a:p>
          <a:p>
            <a:pPr eaLnBrk="1" hangingPunct="1">
              <a:defRPr/>
            </a:pPr>
            <a:r>
              <a:rPr lang="en-US" sz="4400" dirty="0">
                <a:latin typeface="Times New Roman" pitchFamily="18" charset="0"/>
              </a:rPr>
              <a:t> Action </a:t>
            </a:r>
          </a:p>
        </p:txBody>
      </p:sp>
    </p:spTree>
    <p:extLst>
      <p:ext uri="{BB962C8B-B14F-4D97-AF65-F5344CB8AC3E}">
        <p14:creationId xmlns="" xmlns:p14="http://schemas.microsoft.com/office/powerpoint/2010/main" val="22663611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4" name="Rectangle 6"/>
          <p:cNvSpPr>
            <a:spLocks noGrp="1" noChangeArrowheads="1"/>
          </p:cNvSpPr>
          <p:nvPr>
            <p:ph type="title"/>
          </p:nvPr>
        </p:nvSpPr>
        <p:spPr/>
        <p:txBody>
          <a:bodyPr>
            <a:normAutofit fontScale="90000"/>
          </a:bodyPr>
          <a:lstStyle/>
          <a:p>
            <a:pPr algn="ctr" eaLnBrk="1" hangingPunct="1">
              <a:defRPr/>
            </a:pPr>
            <a:r>
              <a:rPr lang="en-US" sz="4800" b="1" dirty="0">
                <a:solidFill>
                  <a:srgbClr val="7030A0"/>
                </a:solidFill>
              </a:rPr>
              <a:t>We should then ask ourselves………!</a:t>
            </a:r>
          </a:p>
        </p:txBody>
      </p:sp>
      <p:sp>
        <p:nvSpPr>
          <p:cNvPr id="135171" name="Rectangle 3"/>
          <p:cNvSpPr>
            <a:spLocks noGrp="1" noChangeArrowheads="1"/>
          </p:cNvSpPr>
          <p:nvPr>
            <p:ph sz="half" idx="1"/>
          </p:nvPr>
        </p:nvSpPr>
        <p:spPr>
          <a:xfrm>
            <a:off x="435769" y="1825625"/>
            <a:ext cx="4586287" cy="4351338"/>
          </a:xfrm>
        </p:spPr>
        <p:txBody>
          <a:bodyPr>
            <a:normAutofit fontScale="77500" lnSpcReduction="20000"/>
          </a:bodyPr>
          <a:lstStyle/>
          <a:p>
            <a:pPr eaLnBrk="1" hangingPunct="1">
              <a:buFont typeface="Wingdings" pitchFamily="2" charset="2"/>
              <a:buNone/>
              <a:defRPr/>
            </a:pPr>
            <a:r>
              <a:rPr lang="en-US" b="1" dirty="0">
                <a:solidFill>
                  <a:srgbClr val="FF0000"/>
                </a:solidFill>
              </a:rPr>
              <a:t>   </a:t>
            </a:r>
          </a:p>
          <a:p>
            <a:pPr>
              <a:buNone/>
              <a:defRPr/>
            </a:pPr>
            <a:r>
              <a:rPr lang="en-US" sz="3900" b="1" dirty="0">
                <a:solidFill>
                  <a:srgbClr val="FF0000"/>
                </a:solidFill>
              </a:rPr>
              <a:t>If not Now </a:t>
            </a:r>
            <a:endParaRPr lang="en-US" sz="3900" b="1" dirty="0">
              <a:solidFill>
                <a:srgbClr val="002060"/>
              </a:solidFill>
            </a:endParaRPr>
          </a:p>
          <a:p>
            <a:pPr eaLnBrk="1" hangingPunct="1">
              <a:buFont typeface="Wingdings" pitchFamily="2" charset="2"/>
              <a:buNone/>
              <a:defRPr/>
            </a:pPr>
            <a:r>
              <a:rPr lang="en-US" sz="3900" b="1" dirty="0">
                <a:solidFill>
                  <a:srgbClr val="002060"/>
                </a:solidFill>
              </a:rPr>
              <a:t>Then when?</a:t>
            </a:r>
          </a:p>
          <a:p>
            <a:pPr eaLnBrk="1" hangingPunct="1">
              <a:defRPr/>
            </a:pPr>
            <a:r>
              <a:rPr lang="en-US" sz="3900" b="1" dirty="0">
                <a:solidFill>
                  <a:srgbClr val="FF0000"/>
                </a:solidFill>
              </a:rPr>
              <a:t>If not Here </a:t>
            </a:r>
          </a:p>
          <a:p>
            <a:pPr eaLnBrk="1" hangingPunct="1">
              <a:buFont typeface="Wingdings" pitchFamily="2" charset="2"/>
              <a:buNone/>
              <a:defRPr/>
            </a:pPr>
            <a:r>
              <a:rPr lang="en-US" sz="3900" b="1" dirty="0">
                <a:solidFill>
                  <a:srgbClr val="FF0000"/>
                </a:solidFill>
              </a:rPr>
              <a:t>    </a:t>
            </a:r>
            <a:r>
              <a:rPr lang="en-US" sz="3900" b="1" dirty="0">
                <a:solidFill>
                  <a:srgbClr val="002060"/>
                </a:solidFill>
              </a:rPr>
              <a:t>Then Where?</a:t>
            </a:r>
          </a:p>
          <a:p>
            <a:pPr eaLnBrk="1" hangingPunct="1">
              <a:defRPr/>
            </a:pPr>
            <a:r>
              <a:rPr lang="en-US" sz="3900" b="1" dirty="0">
                <a:solidFill>
                  <a:srgbClr val="FF0000"/>
                </a:solidFill>
              </a:rPr>
              <a:t>If not We </a:t>
            </a:r>
          </a:p>
          <a:p>
            <a:pPr eaLnBrk="1" hangingPunct="1">
              <a:buFont typeface="Wingdings" pitchFamily="2" charset="2"/>
              <a:buNone/>
              <a:defRPr/>
            </a:pPr>
            <a:r>
              <a:rPr lang="en-US" sz="3900" b="1" dirty="0">
                <a:solidFill>
                  <a:srgbClr val="FF0000"/>
                </a:solidFill>
              </a:rPr>
              <a:t>  </a:t>
            </a:r>
            <a:r>
              <a:rPr lang="en-US" sz="3900" b="1" dirty="0">
                <a:solidFill>
                  <a:srgbClr val="002060"/>
                </a:solidFill>
              </a:rPr>
              <a:t>Then Who? </a:t>
            </a:r>
          </a:p>
          <a:p>
            <a:pPr eaLnBrk="1" hangingPunct="1">
              <a:defRPr/>
            </a:pPr>
            <a:r>
              <a:rPr lang="en-US" sz="3900" b="1" dirty="0">
                <a:solidFill>
                  <a:srgbClr val="FF0000"/>
                </a:solidFill>
              </a:rPr>
              <a:t>If not for A New Future </a:t>
            </a:r>
          </a:p>
          <a:p>
            <a:pPr>
              <a:defRPr/>
            </a:pPr>
            <a:r>
              <a:rPr lang="en-US" sz="3900" b="1" dirty="0">
                <a:solidFill>
                  <a:srgbClr val="002060"/>
                </a:solidFill>
              </a:rPr>
              <a:t>Then for What?</a:t>
            </a:r>
          </a:p>
          <a:p>
            <a:pPr>
              <a:defRPr/>
            </a:pPr>
            <a:endParaRPr lang="en-US" sz="3900" b="1" dirty="0">
              <a:solidFill>
                <a:srgbClr val="002060"/>
              </a:solidFill>
            </a:endParaRPr>
          </a:p>
          <a:p>
            <a:pPr eaLnBrk="1" hangingPunct="1">
              <a:defRPr/>
            </a:pPr>
            <a:endParaRPr lang="en-US" b="1" dirty="0">
              <a:solidFill>
                <a:srgbClr val="FF0000"/>
              </a:solidFill>
            </a:endParaRPr>
          </a:p>
        </p:txBody>
      </p:sp>
      <p:pic>
        <p:nvPicPr>
          <p:cNvPr id="5" name="Picture 2" descr="Deep Thought Clipart">
            <a:extLst>
              <a:ext uri="{FF2B5EF4-FFF2-40B4-BE49-F238E27FC236}">
                <a16:creationId xmlns="" xmlns:a16="http://schemas.microsoft.com/office/drawing/2014/main" id="{ECE22E96-6D32-45BB-B83F-9C026AD2469A}"/>
              </a:ext>
            </a:extLst>
          </p:cNvPr>
          <p:cNvPicPr>
            <a:picLocks noGrp="1" noChangeAspect="1" noChangeArrowheads="1"/>
          </p:cNvPicPr>
          <p:nvPr>
            <p:ph sz="half" idx="2"/>
          </p:nvPr>
        </p:nvPicPr>
        <p:blipFill>
          <a:blip r:embed="rId2">
            <a:extLst>
              <a:ext uri="{28A0092B-C50C-407E-A947-70E740481C1C}">
                <a14:useLocalDpi xmlns="" xmlns:a14="http://schemas.microsoft.com/office/drawing/2010/main" val="0"/>
              </a:ext>
            </a:extLst>
          </a:blip>
          <a:srcRect/>
          <a:stretch>
            <a:fillRect/>
          </a:stretch>
        </p:blipFill>
        <p:spPr bwMode="auto">
          <a:xfrm>
            <a:off x="4622006" y="2228851"/>
            <a:ext cx="4086225" cy="3948112"/>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7B4D397-7E3B-4BAB-BC31-A04093F5F9F0}"/>
              </a:ext>
            </a:extLst>
          </p:cNvPr>
          <p:cNvSpPr>
            <a:spLocks noGrp="1"/>
          </p:cNvSpPr>
          <p:nvPr>
            <p:ph type="title"/>
          </p:nvPr>
        </p:nvSpPr>
        <p:spPr/>
        <p:txBody>
          <a:bodyPr/>
          <a:lstStyle/>
          <a:p>
            <a:endParaRPr lang="en-IN"/>
          </a:p>
        </p:txBody>
      </p:sp>
      <p:sp>
        <p:nvSpPr>
          <p:cNvPr id="3" name="Content Placeholder 2">
            <a:extLst>
              <a:ext uri="{FF2B5EF4-FFF2-40B4-BE49-F238E27FC236}">
                <a16:creationId xmlns="" xmlns:a16="http://schemas.microsoft.com/office/drawing/2014/main" id="{2F725922-8653-4053-86AD-D10464E7DF0B}"/>
              </a:ext>
            </a:extLst>
          </p:cNvPr>
          <p:cNvSpPr>
            <a:spLocks noGrp="1"/>
          </p:cNvSpPr>
          <p:nvPr>
            <p:ph idx="1"/>
          </p:nvPr>
        </p:nvSpPr>
        <p:spPr/>
        <p:txBody>
          <a:bodyPr/>
          <a:lstStyle/>
          <a:p>
            <a:r>
              <a:rPr lang="en-US" dirty="0"/>
              <a:t> </a:t>
            </a:r>
            <a:r>
              <a:rPr lang="en-US" sz="4400" b="1" dirty="0">
                <a:solidFill>
                  <a:srgbClr val="002060"/>
                </a:solidFill>
              </a:rPr>
              <a:t>Yes, the time is now </a:t>
            </a:r>
          </a:p>
          <a:p>
            <a:r>
              <a:rPr lang="en-US" sz="4400" b="1" dirty="0">
                <a:solidFill>
                  <a:srgbClr val="002060"/>
                </a:solidFill>
              </a:rPr>
              <a:t>Yes,  we are  the generation</a:t>
            </a:r>
          </a:p>
          <a:p>
            <a:r>
              <a:rPr lang="en-US" sz="4400" b="1" dirty="0">
                <a:solidFill>
                  <a:srgbClr val="002060"/>
                </a:solidFill>
              </a:rPr>
              <a:t>We are the chosen ones  </a:t>
            </a:r>
            <a:endParaRPr lang="en-IN" sz="4400" b="1" dirty="0">
              <a:solidFill>
                <a:srgbClr val="002060"/>
              </a:solidFill>
            </a:endParaRPr>
          </a:p>
        </p:txBody>
      </p:sp>
    </p:spTree>
    <p:extLst>
      <p:ext uri="{BB962C8B-B14F-4D97-AF65-F5344CB8AC3E}">
        <p14:creationId xmlns="" xmlns:p14="http://schemas.microsoft.com/office/powerpoint/2010/main" val="22027548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5" name="Picture 2"/>
          <p:cNvPicPr>
            <a:picLocks noGrp="1" noChangeAspect="1" noChangeArrowheads="1"/>
          </p:cNvPicPr>
          <p:nvPr>
            <p:ph idx="1"/>
          </p:nvPr>
        </p:nvPicPr>
        <p:blipFill>
          <a:blip r:embed="rId2"/>
          <a:stretch>
            <a:fillRect/>
          </a:stretch>
        </p:blipFill>
        <p:spPr bwMode="auto">
          <a:xfrm>
            <a:off x="1314450" y="304800"/>
            <a:ext cx="6457950" cy="6248400"/>
          </a:xfrm>
          <a:prstGeom prst="rect">
            <a:avLst/>
          </a:prstGeom>
          <a:noFill/>
          <a:ln w="9525">
            <a:noFill/>
            <a:miter lim="800000"/>
            <a:headEnd/>
            <a:tailEnd/>
          </a:ln>
          <a:effectLst/>
        </p:spPr>
      </p:pic>
      <p:sp>
        <p:nvSpPr>
          <p:cNvPr id="2" name="Rectangle 1">
            <a:extLst>
              <a:ext uri="{FF2B5EF4-FFF2-40B4-BE49-F238E27FC236}">
                <a16:creationId xmlns="" xmlns:a16="http://schemas.microsoft.com/office/drawing/2014/main" id="{991425A5-8C6F-45EF-95FA-CDD71DE1531A}"/>
              </a:ext>
            </a:extLst>
          </p:cNvPr>
          <p:cNvSpPr/>
          <p:nvPr/>
        </p:nvSpPr>
        <p:spPr>
          <a:xfrm>
            <a:off x="3600450" y="1828802"/>
            <a:ext cx="1657350" cy="1077218"/>
          </a:xfrm>
          <a:prstGeom prst="rect">
            <a:avLst/>
          </a:prstGeom>
          <a:solidFill>
            <a:srgbClr val="0070C0"/>
          </a:solidFill>
          <a:ln>
            <a:solidFill>
              <a:srgbClr val="00B0F0"/>
            </a:solidFill>
          </a:ln>
        </p:spPr>
        <p:txBody>
          <a:bodyPr wrap="square">
            <a:spAutoFit/>
          </a:bodyPr>
          <a:lstStyle/>
          <a:p>
            <a:r>
              <a:rPr lang="en-GB" sz="3200" b="1" dirty="0">
                <a:solidFill>
                  <a:srgbClr val="FF0000"/>
                </a:solidFill>
              </a:rPr>
              <a:t>UBUNTU</a:t>
            </a:r>
            <a:endParaRPr lang="en-IN"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6019800"/>
          </a:xfrm>
        </p:spPr>
        <p:txBody>
          <a:bodyPr/>
          <a:lstStyle/>
          <a:p>
            <a:endParaRPr lang="en-US" dirty="0"/>
          </a:p>
        </p:txBody>
      </p:sp>
      <p:pic>
        <p:nvPicPr>
          <p:cNvPr id="3" name="Picture 3" descr="C:\Users\Dell\Desktop\imag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8" name="Wave 7"/>
          <p:cNvSpPr/>
          <p:nvPr/>
        </p:nvSpPr>
        <p:spPr>
          <a:xfrm>
            <a:off x="228600" y="5257800"/>
            <a:ext cx="8610600" cy="1447800"/>
          </a:xfrm>
          <a:prstGeom prst="wave">
            <a:avLst/>
          </a:prstGeom>
          <a:gradFill flip="none" rotWithShape="1">
            <a:gsLst>
              <a:gs pos="0">
                <a:schemeClr val="accent6">
                  <a:tint val="98000"/>
                  <a:shade val="25000"/>
                  <a:satMod val="250000"/>
                </a:schemeClr>
              </a:gs>
              <a:gs pos="68000">
                <a:schemeClr val="accent6">
                  <a:tint val="86000"/>
                  <a:satMod val="115000"/>
                </a:schemeClr>
              </a:gs>
              <a:gs pos="100000">
                <a:schemeClr val="accent6">
                  <a:tint val="50000"/>
                  <a:satMod val="150000"/>
                </a:schemeClr>
              </a:gs>
            </a:gsLst>
            <a:path path="circle">
              <a:fillToRect l="50000" t="50000" r="50000" b="50000"/>
            </a:path>
            <a:tileRect/>
          </a:gradFill>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chemeClr val="tx1"/>
                </a:solidFill>
              </a:rPr>
              <a:t>THANK YOU ! SAVE EARTH SAVE LIFE !</a:t>
            </a:r>
            <a:endParaRPr lang="en-US" sz="3600" b="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esktop\pp1.jpg"/>
          <p:cNvPicPr>
            <a:picLocks noChangeAspect="1" noChangeArrowheads="1"/>
          </p:cNvPicPr>
          <p:nvPr/>
        </p:nvPicPr>
        <p:blipFill>
          <a:blip r:embed="rId2"/>
          <a:srcRect/>
          <a:stretch>
            <a:fillRect/>
          </a:stretch>
        </p:blipFill>
        <p:spPr bwMode="auto">
          <a:xfrm>
            <a:off x="0" y="0"/>
            <a:ext cx="2971800" cy="2667000"/>
          </a:xfrm>
          <a:prstGeom prst="rect">
            <a:avLst/>
          </a:prstGeom>
          <a:blipFill>
            <a:blip r:embed="rId3"/>
            <a:tile tx="0" ty="0" sx="100000" sy="100000" flip="none" algn="tl"/>
          </a:blipFill>
        </p:spPr>
      </p:pic>
      <p:pic>
        <p:nvPicPr>
          <p:cNvPr id="1027" name="Picture 3" descr="C:\Users\Dell\Desktop\pp.jpg"/>
          <p:cNvPicPr>
            <a:picLocks noChangeAspect="1" noChangeArrowheads="1"/>
          </p:cNvPicPr>
          <p:nvPr/>
        </p:nvPicPr>
        <p:blipFill>
          <a:blip r:embed="rId4"/>
          <a:srcRect/>
          <a:stretch>
            <a:fillRect/>
          </a:stretch>
        </p:blipFill>
        <p:spPr bwMode="auto">
          <a:xfrm>
            <a:off x="7391400" y="1676400"/>
            <a:ext cx="1752600" cy="3657600"/>
          </a:xfrm>
          <a:prstGeom prst="rect">
            <a:avLst/>
          </a:prstGeom>
          <a:noFill/>
        </p:spPr>
      </p:pic>
      <p:pic>
        <p:nvPicPr>
          <p:cNvPr id="1028" name="Picture 4" descr="C:\Users\Dell\Desktop\by.jpg"/>
          <p:cNvPicPr>
            <a:picLocks noChangeAspect="1" noChangeArrowheads="1"/>
          </p:cNvPicPr>
          <p:nvPr/>
        </p:nvPicPr>
        <p:blipFill>
          <a:blip r:embed="rId5"/>
          <a:srcRect/>
          <a:stretch>
            <a:fillRect/>
          </a:stretch>
        </p:blipFill>
        <p:spPr bwMode="auto">
          <a:xfrm>
            <a:off x="0" y="4648200"/>
            <a:ext cx="3048000" cy="2209800"/>
          </a:xfrm>
          <a:prstGeom prst="rect">
            <a:avLst/>
          </a:prstGeom>
          <a:noFill/>
        </p:spPr>
      </p:pic>
      <p:pic>
        <p:nvPicPr>
          <p:cNvPr id="1030" name="Picture 6" descr="C:\Users\Dell\Desktop\pp3.png"/>
          <p:cNvPicPr>
            <a:picLocks noChangeAspect="1" noChangeArrowheads="1"/>
          </p:cNvPicPr>
          <p:nvPr/>
        </p:nvPicPr>
        <p:blipFill>
          <a:blip r:embed="rId6"/>
          <a:srcRect/>
          <a:stretch>
            <a:fillRect/>
          </a:stretch>
        </p:blipFill>
        <p:spPr bwMode="auto">
          <a:xfrm>
            <a:off x="2057400" y="2667000"/>
            <a:ext cx="3581400" cy="2171700"/>
          </a:xfrm>
          <a:prstGeom prst="rect">
            <a:avLst/>
          </a:prstGeom>
          <a:noFill/>
        </p:spPr>
      </p:pic>
      <p:pic>
        <p:nvPicPr>
          <p:cNvPr id="1031" name="Picture 7" descr="C:\Users\Dell\Desktop\pp3.jpg"/>
          <p:cNvPicPr>
            <a:picLocks noChangeAspect="1" noChangeArrowheads="1"/>
          </p:cNvPicPr>
          <p:nvPr/>
        </p:nvPicPr>
        <p:blipFill>
          <a:blip r:embed="rId7"/>
          <a:srcRect/>
          <a:stretch>
            <a:fillRect/>
          </a:stretch>
        </p:blipFill>
        <p:spPr bwMode="auto">
          <a:xfrm>
            <a:off x="4800600" y="4800600"/>
            <a:ext cx="2590800" cy="2057400"/>
          </a:xfrm>
          <a:prstGeom prst="rect">
            <a:avLst/>
          </a:prstGeom>
          <a:noFill/>
        </p:spPr>
      </p:pic>
      <p:pic>
        <p:nvPicPr>
          <p:cNvPr id="1032" name="Picture 8" descr="C:\Users\Dell\Desktop\pp4.jpg"/>
          <p:cNvPicPr>
            <a:picLocks noChangeAspect="1" noChangeArrowheads="1"/>
          </p:cNvPicPr>
          <p:nvPr/>
        </p:nvPicPr>
        <p:blipFill>
          <a:blip r:embed="rId8"/>
          <a:srcRect/>
          <a:stretch>
            <a:fillRect/>
          </a:stretch>
        </p:blipFill>
        <p:spPr bwMode="auto">
          <a:xfrm>
            <a:off x="4876800" y="0"/>
            <a:ext cx="2514600" cy="2619375"/>
          </a:xfrm>
          <a:prstGeom prst="rect">
            <a:avLst/>
          </a:prstGeom>
          <a:blipFill>
            <a:blip r:embed="rId9"/>
            <a:tile tx="0" ty="0" sx="100000" sy="100000" flip="none" algn="tl"/>
          </a:blip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Dell\Desktop\trees.jpg"/>
          <p:cNvPicPr>
            <a:picLocks noChangeAspect="1" noChangeArrowheads="1"/>
          </p:cNvPicPr>
          <p:nvPr/>
        </p:nvPicPr>
        <p:blipFill>
          <a:blip r:embed="rId2"/>
          <a:srcRect/>
          <a:stretch>
            <a:fillRect/>
          </a:stretch>
        </p:blipFill>
        <p:spPr bwMode="auto">
          <a:xfrm>
            <a:off x="2514600" y="1143000"/>
            <a:ext cx="6172200" cy="5486400"/>
          </a:xfrm>
          <a:prstGeom prst="rect">
            <a:avLst/>
          </a:prstGeom>
          <a:noFill/>
        </p:spPr>
      </p:pic>
      <p:sp>
        <p:nvSpPr>
          <p:cNvPr id="3" name="Rectangle 2"/>
          <p:cNvSpPr/>
          <p:nvPr/>
        </p:nvSpPr>
        <p:spPr>
          <a:xfrm>
            <a:off x="0" y="609600"/>
            <a:ext cx="4191000" cy="1447800"/>
          </a:xfrm>
          <a:prstGeom prst="rect">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smtClean="0"/>
              <a:t>Plant trees </a:t>
            </a:r>
            <a:endParaRPr lang="en-US" sz="6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esktop\pp1.jpg"/>
          <p:cNvPicPr>
            <a:picLocks noChangeAspect="1" noChangeArrowheads="1"/>
          </p:cNvPicPr>
          <p:nvPr/>
        </p:nvPicPr>
        <p:blipFill>
          <a:blip r:embed="rId2"/>
          <a:srcRect b="9756"/>
          <a:stretch>
            <a:fillRect/>
          </a:stretch>
        </p:blipFill>
        <p:spPr bwMode="auto">
          <a:xfrm>
            <a:off x="5029200" y="228600"/>
            <a:ext cx="3886200" cy="6324600"/>
          </a:xfrm>
          <a:prstGeom prst="rect">
            <a:avLst/>
          </a:prstGeom>
          <a:noFill/>
        </p:spPr>
      </p:pic>
      <p:pic>
        <p:nvPicPr>
          <p:cNvPr id="1028" name="Picture 4" descr="C:\Users\Dell\Desktop\pp4.jpg"/>
          <p:cNvPicPr>
            <a:picLocks noChangeAspect="1" noChangeArrowheads="1"/>
          </p:cNvPicPr>
          <p:nvPr/>
        </p:nvPicPr>
        <p:blipFill>
          <a:blip r:embed="rId3"/>
          <a:srcRect/>
          <a:stretch>
            <a:fillRect/>
          </a:stretch>
        </p:blipFill>
        <p:spPr bwMode="auto">
          <a:xfrm>
            <a:off x="304800" y="228600"/>
            <a:ext cx="4419600" cy="2667000"/>
          </a:xfrm>
          <a:prstGeom prst="rect">
            <a:avLst/>
          </a:prstGeom>
          <a:noFill/>
        </p:spPr>
      </p:pic>
      <p:pic>
        <p:nvPicPr>
          <p:cNvPr id="1029" name="Picture 5" descr="C:\Users\Dell\Desktop\pp3.jpg"/>
          <p:cNvPicPr>
            <a:picLocks noChangeAspect="1" noChangeArrowheads="1"/>
          </p:cNvPicPr>
          <p:nvPr/>
        </p:nvPicPr>
        <p:blipFill>
          <a:blip r:embed="rId4"/>
          <a:srcRect/>
          <a:stretch>
            <a:fillRect/>
          </a:stretch>
        </p:blipFill>
        <p:spPr bwMode="auto">
          <a:xfrm>
            <a:off x="304800" y="3276600"/>
            <a:ext cx="4419600" cy="3276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858000"/>
          </a:xfrm>
          <a:blipFill>
            <a:blip r:embed="rId2"/>
            <a:tile tx="0" ty="0" sx="100000" sy="100000" flip="none" algn="tl"/>
          </a:blipFill>
        </p:spPr>
        <p:txBody>
          <a:bodyPr>
            <a:normAutofit/>
          </a:bodyPr>
          <a:lstStyle/>
          <a:p>
            <a:pPr algn="ctr"/>
            <a:r>
              <a:rPr lang="en-US" b="1" dirty="0" smtClean="0">
                <a:solidFill>
                  <a:schemeClr val="tx1"/>
                </a:solidFill>
              </a:rPr>
              <a:t>Do not throw dry leaves and kitchen waste. Turn it into wealth as a compost. </a:t>
            </a:r>
            <a:endParaRPr lang="en-US" b="1" dirty="0">
              <a:solidFill>
                <a:schemeClr val="tx1"/>
              </a:solidFill>
            </a:endParaRPr>
          </a:p>
        </p:txBody>
      </p:sp>
      <p:pic>
        <p:nvPicPr>
          <p:cNvPr id="2050" name="Picture 2" descr="C:\Users\Dell\Desktop\pp5.jpg"/>
          <p:cNvPicPr>
            <a:picLocks noGrp="1" noChangeAspect="1" noChangeArrowheads="1"/>
          </p:cNvPicPr>
          <p:nvPr>
            <p:ph idx="1"/>
          </p:nvPr>
        </p:nvPicPr>
        <p:blipFill>
          <a:blip r:embed="rId3"/>
          <a:srcRect/>
          <a:stretch>
            <a:fillRect/>
          </a:stretch>
        </p:blipFill>
        <p:spPr bwMode="auto">
          <a:xfrm>
            <a:off x="4419600" y="990600"/>
            <a:ext cx="4448175" cy="3657600"/>
          </a:xfrm>
          <a:prstGeom prst="rect">
            <a:avLst/>
          </a:prstGeom>
          <a:noFill/>
        </p:spPr>
      </p:pic>
      <p:pic>
        <p:nvPicPr>
          <p:cNvPr id="2052" name="Picture 4" descr="C:\Users\Dell\Desktop\pp6.jpg"/>
          <p:cNvPicPr>
            <a:picLocks noChangeAspect="1" noChangeArrowheads="1"/>
          </p:cNvPicPr>
          <p:nvPr/>
        </p:nvPicPr>
        <p:blipFill>
          <a:blip r:embed="rId4"/>
          <a:srcRect/>
          <a:stretch>
            <a:fillRect/>
          </a:stretch>
        </p:blipFill>
        <p:spPr bwMode="auto">
          <a:xfrm>
            <a:off x="304800" y="990600"/>
            <a:ext cx="4038600" cy="3657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ell\Desktop\pp8.jpg"/>
          <p:cNvPicPr>
            <a:picLocks noChangeAspect="1" noChangeArrowheads="1"/>
          </p:cNvPicPr>
          <p:nvPr/>
        </p:nvPicPr>
        <p:blipFill>
          <a:blip r:embed="rId2"/>
          <a:srcRect l="7500" t="11421" r="1667" b="15054"/>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blipFill>
            <a:blip r:embed="rId2"/>
            <a:tile tx="0" ty="0" sx="100000" sy="100000" flip="none" algn="tl"/>
          </a:blipFill>
        </p:spPr>
        <p:txBody>
          <a:bodyPr>
            <a:normAutofit/>
          </a:bodyPr>
          <a:lstStyle/>
          <a:p>
            <a:r>
              <a:rPr lang="en-US" sz="8800" b="1" dirty="0" smtClean="0">
                <a:solidFill>
                  <a:schemeClr val="accent5">
                    <a:lumMod val="50000"/>
                  </a:schemeClr>
                </a:solidFill>
              </a:rPr>
              <a:t>Do not waste food</a:t>
            </a:r>
            <a:endParaRPr lang="en-US" sz="8800" b="1" dirty="0">
              <a:solidFill>
                <a:schemeClr val="accent5">
                  <a:lumMod val="50000"/>
                </a:schemeClr>
              </a:solidFill>
            </a:endParaRPr>
          </a:p>
        </p:txBody>
      </p:sp>
      <p:pic>
        <p:nvPicPr>
          <p:cNvPr id="22530" name="Picture 2" descr="C:\Users\Dell\Desktop\food.jpg"/>
          <p:cNvPicPr>
            <a:picLocks noChangeAspect="1" noChangeArrowheads="1"/>
          </p:cNvPicPr>
          <p:nvPr/>
        </p:nvPicPr>
        <p:blipFill>
          <a:blip r:embed="rId3"/>
          <a:srcRect/>
          <a:stretch>
            <a:fillRect/>
          </a:stretch>
        </p:blipFill>
        <p:spPr bwMode="auto">
          <a:xfrm>
            <a:off x="533400" y="838200"/>
            <a:ext cx="3657600" cy="4038600"/>
          </a:xfrm>
          <a:prstGeom prst="rect">
            <a:avLst/>
          </a:prstGeom>
          <a:noFill/>
        </p:spPr>
      </p:pic>
      <p:pic>
        <p:nvPicPr>
          <p:cNvPr id="22531" name="Picture 3" descr="C:\Users\Dell\Desktop\hungry 1.jpg"/>
          <p:cNvPicPr>
            <a:picLocks noChangeAspect="1" noChangeArrowheads="1"/>
          </p:cNvPicPr>
          <p:nvPr/>
        </p:nvPicPr>
        <p:blipFill>
          <a:blip r:embed="rId4"/>
          <a:srcRect/>
          <a:stretch>
            <a:fillRect/>
          </a:stretch>
        </p:blipFill>
        <p:spPr bwMode="auto">
          <a:xfrm>
            <a:off x="4724400" y="838200"/>
            <a:ext cx="3886200" cy="40386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gradFill flip="none" rotWithShape="1">
            <a:gsLst>
              <a:gs pos="0">
                <a:schemeClr val="bg2">
                  <a:shade val="30000"/>
                  <a:satMod val="115000"/>
                </a:schemeClr>
              </a:gs>
              <a:gs pos="50000">
                <a:schemeClr val="bg2">
                  <a:shade val="67500"/>
                  <a:satMod val="115000"/>
                </a:schemeClr>
              </a:gs>
              <a:gs pos="100000">
                <a:schemeClr val="bg2">
                  <a:shade val="100000"/>
                  <a:satMod val="115000"/>
                </a:schemeClr>
              </a:gs>
            </a:gsLst>
            <a:lin ang="18900000" scaled="1"/>
            <a:tileRect/>
          </a:gradFill>
        </p:spPr>
        <p:txBody>
          <a:bodyPr>
            <a:normAutofit/>
          </a:bodyPr>
          <a:lstStyle/>
          <a:p>
            <a:pPr>
              <a:buNone/>
            </a:pPr>
            <a:r>
              <a:rPr lang="en-US" sz="4000" b="1" dirty="0" smtClean="0">
                <a:solidFill>
                  <a:schemeClr val="accent6">
                    <a:lumMod val="50000"/>
                  </a:schemeClr>
                </a:solidFill>
              </a:rPr>
              <a:t>Bio Gas uses : </a:t>
            </a:r>
            <a:r>
              <a:rPr lang="en-US" dirty="0" smtClean="0"/>
              <a:t>It might be costly to install one in the beginning but once it made you can make use of it of free cost or minimum cost.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endParaRPr lang="en-US" dirty="0" smtClean="0">
              <a:solidFill>
                <a:schemeClr val="accent6">
                  <a:lumMod val="50000"/>
                </a:schemeClr>
              </a:solidFill>
            </a:endParaRPr>
          </a:p>
          <a:p>
            <a:pPr>
              <a:buNone/>
            </a:pPr>
            <a:r>
              <a:rPr lang="en-US" dirty="0" smtClean="0">
                <a:solidFill>
                  <a:schemeClr val="accent6">
                    <a:lumMod val="50000"/>
                  </a:schemeClr>
                </a:solidFill>
              </a:rPr>
              <a:t> </a:t>
            </a:r>
            <a:r>
              <a:rPr lang="en-US" sz="3200" b="1" dirty="0" smtClean="0">
                <a:solidFill>
                  <a:schemeClr val="accent6">
                    <a:lumMod val="50000"/>
                  </a:schemeClr>
                </a:solidFill>
              </a:rPr>
              <a:t>Consider your mode of travel: U</a:t>
            </a:r>
            <a:r>
              <a:rPr lang="en-US" dirty="0" smtClean="0"/>
              <a:t>se public transportation over private, sound, and air pollution decreases  and uses of fuel is also saved. Even your cash.   </a:t>
            </a:r>
          </a:p>
          <a:p>
            <a:pPr>
              <a:buNone/>
            </a:pPr>
            <a:endParaRPr lang="en-US" dirty="0"/>
          </a:p>
        </p:txBody>
      </p:sp>
      <p:pic>
        <p:nvPicPr>
          <p:cNvPr id="1027" name="Picture 3" descr="C:\Users\Dell\Desktop\bb3.jpg"/>
          <p:cNvPicPr>
            <a:picLocks noChangeAspect="1" noChangeArrowheads="1"/>
          </p:cNvPicPr>
          <p:nvPr/>
        </p:nvPicPr>
        <p:blipFill>
          <a:blip r:embed="rId2"/>
          <a:srcRect/>
          <a:stretch>
            <a:fillRect/>
          </a:stretch>
        </p:blipFill>
        <p:spPr bwMode="auto">
          <a:xfrm>
            <a:off x="5334000" y="1524000"/>
            <a:ext cx="3810000" cy="2209800"/>
          </a:xfrm>
          <a:prstGeom prst="rect">
            <a:avLst/>
          </a:prstGeom>
          <a:noFill/>
        </p:spPr>
      </p:pic>
      <p:pic>
        <p:nvPicPr>
          <p:cNvPr id="1028" name="Picture 4" descr="C:\Users\Dell\Desktop\bb2.jpg"/>
          <p:cNvPicPr>
            <a:picLocks noChangeAspect="1" noChangeArrowheads="1"/>
          </p:cNvPicPr>
          <p:nvPr/>
        </p:nvPicPr>
        <p:blipFill>
          <a:blip r:embed="rId3"/>
          <a:srcRect/>
          <a:stretch>
            <a:fillRect/>
          </a:stretch>
        </p:blipFill>
        <p:spPr bwMode="auto">
          <a:xfrm>
            <a:off x="0" y="1524000"/>
            <a:ext cx="5334000" cy="2209800"/>
          </a:xfrm>
          <a:prstGeom prst="rect">
            <a:avLst/>
          </a:prstGeom>
          <a:noFill/>
        </p:spPr>
      </p:pic>
      <p:sp>
        <p:nvSpPr>
          <p:cNvPr id="1030" name="AutoShape 6" descr="C:\Users\Dell\Desktop\bb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31" name="Picture 7" descr="C:\Users\Dell\Desktop\bus.jpg"/>
          <p:cNvPicPr>
            <a:picLocks noChangeAspect="1" noChangeArrowheads="1"/>
          </p:cNvPicPr>
          <p:nvPr/>
        </p:nvPicPr>
        <p:blipFill>
          <a:blip r:embed="rId4"/>
          <a:srcRect/>
          <a:stretch>
            <a:fillRect/>
          </a:stretch>
        </p:blipFill>
        <p:spPr bwMode="auto">
          <a:xfrm>
            <a:off x="228600" y="5334000"/>
            <a:ext cx="8686800" cy="152400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467</TotalTime>
  <Words>695</Words>
  <Application>Microsoft Office PowerPoint</Application>
  <PresentationFormat>On-screen Show (4:3)</PresentationFormat>
  <Paragraphs>89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Slide 1</vt:lpstr>
      <vt:lpstr>Individual effort of mine in saving the Mother Earth.</vt:lpstr>
      <vt:lpstr>Slide 3</vt:lpstr>
      <vt:lpstr>Slide 4</vt:lpstr>
      <vt:lpstr>Slide 5</vt:lpstr>
      <vt:lpstr>Do not throw dry leaves and kitchen waste. Turn it into wealth as a compost. </vt:lpstr>
      <vt:lpstr>Slide 7</vt:lpstr>
      <vt:lpstr>Do not waste food</vt:lpstr>
      <vt:lpstr>Slide 9</vt:lpstr>
      <vt:lpstr>Slide 10</vt:lpstr>
      <vt:lpstr>Slide 11</vt:lpstr>
      <vt:lpstr>Slide 12</vt:lpstr>
      <vt:lpstr>     Collective effort of Ours as an organization</vt:lpstr>
      <vt:lpstr>Slide 14</vt:lpstr>
      <vt:lpstr>Slide 15</vt:lpstr>
      <vt:lpstr>Slide 16</vt:lpstr>
      <vt:lpstr>Slide 17</vt:lpstr>
      <vt:lpstr>Slide 18</vt:lpstr>
      <vt:lpstr>The Lord, the creator asks of us,  Here and Now  </vt:lpstr>
      <vt:lpstr>Walk humbly with our God</vt:lpstr>
      <vt:lpstr>Live justly</vt:lpstr>
      <vt:lpstr>Justice  based action has 4 “As”–  </vt:lpstr>
      <vt:lpstr>We should then ask ourselves………!</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 effort of mine in saving the Mother Earth.</dc:title>
  <dc:creator>Dell</dc:creator>
  <cp:lastModifiedBy>Sr.Ancy CJ</cp:lastModifiedBy>
  <cp:revision>12</cp:revision>
  <dcterms:created xsi:type="dcterms:W3CDTF">2024-02-02T05:31:34Z</dcterms:created>
  <dcterms:modified xsi:type="dcterms:W3CDTF">2024-02-11T12:20:07Z</dcterms:modified>
</cp:coreProperties>
</file>